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C7645FF3-EBA7-4B30-89A7-7439E55B27D2}">
  <a:tblStyle styleId="{C7645FF3-EBA7-4B30-89A7-7439E55B27D2}" styleName="Table_0">
    <a:wholeTbl>
      <a:tcTxStyle b="off" i="off">
        <a:font>
          <a:latin typeface="Arial"/>
          <a:ea typeface="Arial"/>
          <a:cs typeface="Arial"/>
        </a:font>
        <a:srgbClr val="000000"/>
      </a:tcTxStyle>
      <a:tcStyle>
        <a:tcBdr>
          <a:left>
            <a:ln cap="flat" cmpd="sng" w="12700">
              <a:solidFill>
                <a:srgbClr val="0C5986"/>
              </a:solidFill>
              <a:prstDash val="solid"/>
              <a:round/>
              <a:headEnd len="med" w="med" type="none"/>
              <a:tailEnd len="med" w="med" type="none"/>
            </a:ln>
          </a:left>
          <a:right>
            <a:ln cap="flat" cmpd="sng" w="12700">
              <a:solidFill>
                <a:srgbClr val="0C5986"/>
              </a:solidFill>
              <a:prstDash val="solid"/>
              <a:round/>
              <a:headEnd len="med" w="med" type="none"/>
              <a:tailEnd len="med" w="med" type="none"/>
            </a:ln>
          </a:right>
          <a:top>
            <a:ln cap="flat" cmpd="sng" w="12700">
              <a:solidFill>
                <a:srgbClr val="0C5986"/>
              </a:solidFill>
              <a:prstDash val="solid"/>
              <a:round/>
              <a:headEnd len="med" w="med" type="none"/>
              <a:tailEnd len="med" w="med" type="none"/>
            </a:ln>
          </a:top>
          <a:bottom>
            <a:ln cap="flat" cmpd="sng" w="12700">
              <a:solidFill>
                <a:srgbClr val="0C5986"/>
              </a:solidFill>
              <a:prstDash val="solid"/>
              <a:round/>
              <a:headEnd len="med" w="med" type="none"/>
              <a:tailEnd len="med" w="med" type="none"/>
            </a:ln>
          </a:bottom>
          <a:insideH>
            <a:ln cap="flat" cmpd="sng" w="12700">
              <a:solidFill>
                <a:srgbClr val="0C5986"/>
              </a:solidFill>
              <a:prstDash val="solid"/>
              <a:round/>
              <a:headEnd len="med" w="med" type="none"/>
              <a:tailEnd len="med" w="med" type="none"/>
            </a:ln>
          </a:insideH>
          <a:insideV>
            <a:ln cap="flat" cmpd="sng" w="12700">
              <a:solidFill>
                <a:srgbClr val="0C5986"/>
              </a:solidFill>
              <a:prstDash val="solid"/>
              <a:round/>
              <a:headEnd len="med" w="med" type="none"/>
              <a:tailEnd len="med" w="med" type="none"/>
            </a:ln>
          </a:insideV>
        </a:tcBdr>
        <a:fill>
          <a:solidFill>
            <a:srgbClr val="E6E9ED"/>
          </a:solidFill>
        </a:fill>
      </a:tcStyle>
    </a:wholeTbl>
    <a:band1H>
      <a:tcTxStyle b="off" i="off"/>
      <a:tcStyle>
        <a:fill>
          <a:solidFill>
            <a:srgbClr val="CAD0D8"/>
          </a:solidFill>
        </a:fill>
      </a:tcStyle>
    </a:band1H>
    <a:band2H>
      <a:tcTxStyle b="off" i="off"/>
    </a:band2H>
    <a:band1V>
      <a:tcTxStyle b="off" i="off"/>
      <a:tcStyle>
        <a:fill>
          <a:solidFill>
            <a:srgbClr val="CAD0D8"/>
          </a:solidFill>
        </a:fill>
      </a:tcStyle>
    </a:band1V>
    <a:band2V>
      <a:tcTxStyle b="off" i="off"/>
    </a:band2V>
    <a:lastCol>
      <a:tcTxStyle b="on" i="off"/>
    </a:lastCol>
    <a:firstCol>
      <a:tcTxStyle b="on" i="off"/>
    </a:firstCol>
    <a:lastRow>
      <a:tcTxStyle b="on" i="off"/>
      <a:tcStyle>
        <a:tcBdr>
          <a:top>
            <a:ln cap="flat" cmpd="sng" w="25400">
              <a:solidFill>
                <a:srgbClr val="0C5986"/>
              </a:solidFill>
              <a:prstDash val="solid"/>
              <a:round/>
              <a:headEnd len="med" w="med" type="none"/>
              <a:tailEnd len="med" w="med" type="none"/>
            </a:ln>
          </a:top>
        </a:tcBdr>
        <a:fill>
          <a:solidFill>
            <a:srgbClr val="E6E9ED"/>
          </a:solidFill>
        </a:fill>
      </a:tcStyle>
    </a:lastRow>
    <a:seCell>
      <a:tcTxStyle b="off" i="off"/>
    </a:seCell>
    <a:swCell>
      <a:tcTxStyle b="off" i="off"/>
    </a:swCell>
    <a:firstRow>
      <a:tcTxStyle b="on" i="off"/>
      <a:tcStyle>
        <a:fill>
          <a:solidFill>
            <a:srgbClr val="E6E9ED"/>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lnSpc>
                <a:spcPct val="100000"/>
              </a:lnSpc>
              <a:spcBef>
                <a:spcPts val="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Clr>
                <a:schemeClr val="dk1"/>
              </a:buClr>
              <a:buFont typeface="Calibri"/>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Clr>
                <a:schemeClr val="dk1"/>
              </a:buClr>
              <a:buFont typeface="Calibri"/>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Clr>
                <a:schemeClr val="dk1"/>
              </a:buClr>
              <a:buFont typeface="Calibri"/>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Clr>
                <a:schemeClr val="dk1"/>
              </a:buClr>
              <a:buFont typeface="Calibri"/>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1" name="Shape 28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7 seconds.( I will select 2 best slides (i will give them extra points and students will present for CIS committee)</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282" name="Shape 28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68" name="Shape 36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5 seconds.</a:t>
            </a:r>
          </a:p>
          <a:p>
            <a:pPr indent="0" lvl="0" marL="0" marR="0" rtl="0" algn="l">
              <a:spcBef>
                <a:spcPts val="0"/>
              </a:spcBef>
              <a:spcAft>
                <a:spcPts val="0"/>
              </a:spcAft>
              <a:buClr>
                <a:schemeClr val="dk1"/>
              </a:buClr>
              <a:buSzPct val="25000"/>
              <a:buFont typeface="Arial"/>
              <a:buNone/>
            </a:pPr>
            <a:r>
              <a:rPr b="0" i="0" lang="en-US" sz="1200" u="none" cap="none" strike="noStrike">
                <a:solidFill>
                  <a:schemeClr val="dk1"/>
                </a:solidFill>
                <a:latin typeface="Calibri"/>
                <a:ea typeface="Calibri"/>
                <a:cs typeface="Calibri"/>
                <a:sym typeface="Calibri"/>
              </a:rPr>
              <a:t>List the user stories that you worked on them.(put in order of importance). Stay focused on the parts that you have been working. </a:t>
            </a:r>
          </a:p>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369" name="Shape 36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5" name="Shape 37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20 seconds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376" name="Shape 37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82" name="Shape 38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60 seconds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The most important user story you worked on it. You have to describe this one very well and be proud of that.</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Go into the details of the most important/significant tasks using bullet lists or visual graphs or state chart diagram</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Sequence Diagram for this user story is mandatory  (in another separate page if required)</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383" name="Shape 38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89" name="Shape 38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20 seconds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390" name="Shape 39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96" name="Shape 39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20 seconds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397" name="Shape 39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03" name="Shape 40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20 seconds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404" name="Shape 40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10" name="Shape 41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10 seconds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Summarize your contribution, mention your effort for Scrum, Mingle, Github, Google Drive Documentation and minutes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411" name="Shape 41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0" name="Shape 42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10 seconds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A description of verification process and Test Suites and Test Cases for one of the use cases.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 Automated test scripts for the implemented use cases (if any) (one or more slides).</a:t>
            </a: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421" name="Shape 42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8" name="Shape 42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10 seconds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A description of verification process and Test Suites and Test Cases for one of the use cases.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 Automated test scripts for the implemented use cases (if any) (one or more slides).</a:t>
            </a: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429" name="Shape 42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4" name="Shape 434"/>
        <p:cNvGrpSpPr/>
        <p:nvPr/>
      </p:nvGrpSpPr>
      <p:grpSpPr>
        <a:xfrm>
          <a:off x="0" y="0"/>
          <a:ext cx="0" cy="0"/>
          <a:chOff x="0" y="0"/>
          <a:chExt cx="0" cy="0"/>
        </a:xfrm>
      </p:grpSpPr>
      <p:sp>
        <p:nvSpPr>
          <p:cNvPr id="435" name="Shape 4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36" name="Shape 4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37" name="Shape 437"/>
          <p:cNvSpPr txBox="1"/>
          <p:nvPr>
            <p:ph idx="12" type="sldNum"/>
          </p:nvPr>
        </p:nvSpPr>
        <p:spPr>
          <a:xfrm>
            <a:off x="3884612" y="8685213"/>
            <a:ext cx="2971799" cy="457200"/>
          </a:xfrm>
          <a:prstGeom prst="rect">
            <a:avLst/>
          </a:prstGeom>
        </p:spPr>
        <p:txBody>
          <a:bodyPr anchorCtr="0" anchor="b" bIns="45700" lIns="91425" rIns="91425" tIns="45700">
            <a:noAutofit/>
          </a:bodyPr>
          <a:lstStyle/>
          <a:p>
            <a:pPr lv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0" name="Shape 29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10 seconds.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Introduce the problem that the whole project (in all versions) tackles with GIF or screenshot. </a:t>
            </a:r>
          </a:p>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291" name="Shape 29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43" name="Shape 443"/>
          <p:cNvSpPr txBox="1"/>
          <p:nvPr>
            <p:ph idx="12" type="sldNum"/>
          </p:nvPr>
        </p:nvSpPr>
        <p:spPr>
          <a:xfrm>
            <a:off x="3884612" y="8685213"/>
            <a:ext cx="2971799" cy="457200"/>
          </a:xfrm>
          <a:prstGeom prst="rect">
            <a:avLst/>
          </a:prstGeom>
        </p:spPr>
        <p:txBody>
          <a:bodyPr anchorCtr="0" anchor="b" bIns="45700" lIns="91425" rIns="91425" tIns="45700">
            <a:noAutofit/>
          </a:bodyPr>
          <a:lstStyle/>
          <a:p>
            <a:pPr lv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8" name="Shape 29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Arial"/>
              <a:buNone/>
            </a:pPr>
            <a:r>
              <a:rPr b="0" i="0" lang="en-US" sz="1200" u="none" cap="none" strike="noStrike">
                <a:solidFill>
                  <a:schemeClr val="dk1"/>
                </a:solidFill>
                <a:latin typeface="Calibri"/>
                <a:ea typeface="Calibri"/>
                <a:cs typeface="Calibri"/>
                <a:sym typeface="Calibri"/>
              </a:rPr>
              <a:t>20 seconds.</a:t>
            </a:r>
          </a:p>
          <a:p>
            <a:pPr indent="0" lvl="0" marL="0" marR="0" rtl="0" algn="l">
              <a:spcBef>
                <a:spcPts val="0"/>
              </a:spcBef>
              <a:spcAft>
                <a:spcPts val="0"/>
              </a:spcAft>
              <a:buClr>
                <a:schemeClr val="dk1"/>
              </a:buClr>
              <a:buSzPct val="25000"/>
              <a:buFont typeface="Arial"/>
              <a:buNone/>
            </a:pPr>
            <a:r>
              <a:rPr b="0" i="0" lang="en-US" sz="1200" u="none" cap="none" strike="noStrike">
                <a:solidFill>
                  <a:schemeClr val="dk1"/>
                </a:solidFill>
                <a:latin typeface="Calibri"/>
                <a:ea typeface="Calibri"/>
                <a:cs typeface="Calibri"/>
                <a:sym typeface="Calibri"/>
              </a:rPr>
              <a:t>Introduce the problem that the your project (in new version) tackles with GIF or screenshot. </a:t>
            </a:r>
          </a:p>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299" name="Shape 29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12" name="Shape 31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10 seconds.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Introduce the problem that the whole project (in all versions) tackles with GIF or screenshot. </a:t>
            </a:r>
          </a:p>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313" name="Shape 31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1" name="Shape 32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5 seconds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Show the Use Case Diagram for the whole project.</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Highlight your use cases.</a:t>
            </a: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322" name="Shape 32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8" name="Shape 32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20 seconds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System design: Highlight the parts that you contributed to them.</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Clr>
                <a:schemeClr val="dk1"/>
              </a:buClr>
              <a:buSzPct val="25000"/>
              <a:buFont typeface="Calibri"/>
              <a:buNone/>
            </a:pPr>
            <a:br>
              <a:rPr b="0" i="0" lang="en-US" sz="1200" u="none" cap="none" strike="noStrike">
                <a:solidFill>
                  <a:schemeClr val="dk1"/>
                </a:solidFill>
                <a:latin typeface="Calibri"/>
                <a:ea typeface="Calibri"/>
                <a:cs typeface="Calibri"/>
                <a:sym typeface="Calibri"/>
              </a:rPr>
            </a:b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329" name="Shape 32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36" name="Shape 33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10 seconds.Minimal class diagram. Highlight the classes that you created/modified</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Identify the design patterns used (one or more slides).</a:t>
            </a:r>
          </a:p>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337" name="Shape 33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43" name="Shape 3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8" name="Shape 348"/>
        <p:cNvGrpSpPr/>
        <p:nvPr/>
      </p:nvGrpSpPr>
      <p:grpSpPr>
        <a:xfrm>
          <a:off x="0" y="0"/>
          <a:ext cx="0" cy="0"/>
          <a:chOff x="0" y="0"/>
          <a:chExt cx="0" cy="0"/>
        </a:xfrm>
      </p:grpSpPr>
      <p:sp>
        <p:nvSpPr>
          <p:cNvPr id="349" name="Shape 3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50" name="Shape 3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498" cy="6483349"/>
          </a:xfrm>
          <a:prstGeom prst="rect">
            <a:avLst/>
          </a:prstGeom>
          <a:noFill/>
          <a:ln>
            <a:noFill/>
          </a:ln>
        </p:spPr>
      </p:pic>
      <p:sp>
        <p:nvSpPr>
          <p:cNvPr id="19" name="Shape 19"/>
          <p:cNvSpPr txBox="1"/>
          <p:nvPr>
            <p:ph type="ctrTitle"/>
          </p:nvPr>
        </p:nvSpPr>
        <p:spPr>
          <a:xfrm>
            <a:off x="1600200" y="2492375"/>
            <a:ext cx="6762748" cy="1470023"/>
          </a:xfrm>
          <a:prstGeom prst="rect">
            <a:avLst/>
          </a:prstGeom>
          <a:noFill/>
          <a:ln>
            <a:noFill/>
          </a:ln>
        </p:spPr>
        <p:txBody>
          <a:bodyPr anchorCtr="0" anchor="b" bIns="91425" lIns="91425" rIns="91425" tIns="91425"/>
          <a:lstStyle>
            <a:lvl1pPr indent="0" lvl="0" marL="0" marR="0" rtl="0" algn="r">
              <a:lnSpc>
                <a:spcPct val="100000"/>
              </a:lnSpc>
              <a:spcBef>
                <a:spcPts val="0"/>
              </a:spcBef>
              <a:spcAft>
                <a:spcPts val="0"/>
              </a:spcAft>
              <a:buClr>
                <a:srgbClr val="001D4D"/>
              </a:buClr>
              <a:buFont typeface="Trebuchet MS"/>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0" y="3966882"/>
            <a:ext cx="6762748" cy="1752600"/>
          </a:xfrm>
          <a:prstGeom prst="rect">
            <a:avLst/>
          </a:prstGeom>
          <a:noFill/>
          <a:ln>
            <a:noFill/>
          </a:ln>
        </p:spPr>
        <p:txBody>
          <a:bodyPr anchorCtr="0" anchor="t" bIns="91425" lIns="91425" rIns="91425" tIns="91425"/>
          <a:lstStyle>
            <a:lvl1pPr indent="0" lvl="0" marL="0" marR="0" rtl="0" algn="r">
              <a:lnSpc>
                <a:spcPct val="100000"/>
              </a:lnSpc>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lnSpc>
                <a:spcPct val="100000"/>
              </a:lnSpc>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lnSpc>
                <a:spcPct val="100000"/>
              </a:lnSpc>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lnSpc>
                <a:spcPct val="100000"/>
              </a:lnSpc>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lnSpc>
                <a:spcPct val="100000"/>
              </a:lnSpc>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22" name="Shape 22"/>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6" cy="6481761"/>
          </a:xfrm>
          <a:prstGeom prst="rect">
            <a:avLst/>
          </a:prstGeom>
          <a:noFill/>
          <a:ln>
            <a:noFill/>
          </a:ln>
        </p:spPr>
      </p:pic>
      <p:sp>
        <p:nvSpPr>
          <p:cNvPr id="95" name="Shape 9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498" cy="6483349"/>
          </a:xfrm>
          <a:prstGeom prst="rect">
            <a:avLst/>
          </a:prstGeom>
          <a:noFill/>
          <a:ln>
            <a:noFill/>
          </a:ln>
        </p:spPr>
      </p:pic>
      <p:sp>
        <p:nvSpPr>
          <p:cNvPr id="100" name="Shape 100"/>
          <p:cNvSpPr txBox="1"/>
          <p:nvPr>
            <p:ph type="title"/>
          </p:nvPr>
        </p:nvSpPr>
        <p:spPr>
          <a:xfrm>
            <a:off x="779464" y="590550"/>
            <a:ext cx="3657600" cy="1162048"/>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1D4D"/>
              </a:buClr>
              <a:buFont typeface="Trebuchet MS"/>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7"/>
            <a:ext cx="3657600" cy="5308786"/>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52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52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52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52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rIns="91425" tIns="91425"/>
          <a:lstStyle>
            <a:lvl1pPr indent="0" lvl="0" marL="0" marR="0" rtl="0" algn="ctr">
              <a:lnSpc>
                <a:spcPct val="100000"/>
              </a:lnSpc>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2" y="187325"/>
            <a:ext cx="8535987" cy="6483349"/>
          </a:xfrm>
          <a:prstGeom prst="rect">
            <a:avLst/>
          </a:prstGeom>
          <a:noFill/>
          <a:ln>
            <a:noFill/>
          </a:ln>
        </p:spPr>
      </p:pic>
      <p:sp>
        <p:nvSpPr>
          <p:cNvPr id="108" name="Shape 108"/>
          <p:cNvSpPr txBox="1"/>
          <p:nvPr>
            <p:ph type="title"/>
          </p:nvPr>
        </p:nvSpPr>
        <p:spPr>
          <a:xfrm>
            <a:off x="3886200" y="533400"/>
            <a:ext cx="4476748" cy="125253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3" y="1828800"/>
            <a:ext cx="4474539" cy="3809998"/>
          </a:xfrm>
          <a:prstGeom prst="rect">
            <a:avLst/>
          </a:prstGeom>
          <a:noFill/>
          <a:ln>
            <a:noFill/>
          </a:ln>
        </p:spPr>
        <p:txBody>
          <a:bodyPr anchorCtr="0" anchor="t" bIns="91425" lIns="91425" rIns="91425" tIns="91425"/>
          <a:lstStyle>
            <a:lvl1pPr indent="0" lvl="0" marL="0" marR="0" rtl="0" algn="l">
              <a:lnSpc>
                <a:spcPct val="100000"/>
              </a:lnSpc>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1" y="179292"/>
            <a:ext cx="3281085" cy="6483095"/>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lnSpc>
                <a:spcPct val="100000"/>
              </a:lnSpc>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7"/>
            <a:ext cx="2676525"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498" cy="6483349"/>
          </a:xfrm>
          <a:prstGeom prst="rect">
            <a:avLst/>
          </a:prstGeom>
          <a:noFill/>
          <a:ln>
            <a:noFill/>
          </a:ln>
        </p:spPr>
      </p:pic>
      <p:sp>
        <p:nvSpPr>
          <p:cNvPr id="116" name="Shape 116"/>
          <p:cNvSpPr txBox="1"/>
          <p:nvPr>
            <p:ph type="title"/>
          </p:nvPr>
        </p:nvSpPr>
        <p:spPr>
          <a:xfrm>
            <a:off x="4710953" y="533400"/>
            <a:ext cx="3657600" cy="125253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lnSpc>
                <a:spcPct val="100000"/>
              </a:lnSpc>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09998"/>
          </a:xfrm>
          <a:prstGeom prst="rect">
            <a:avLst/>
          </a:prstGeom>
          <a:noFill/>
          <a:ln>
            <a:noFill/>
          </a:ln>
        </p:spPr>
        <p:txBody>
          <a:bodyPr anchorCtr="0" anchor="t" bIns="91425" lIns="91425" rIns="91425" tIns="91425"/>
          <a:lstStyle>
            <a:lvl1pPr indent="0" lvl="0" marL="0" marR="0" rtl="0" algn="l">
              <a:lnSpc>
                <a:spcPct val="100000"/>
              </a:lnSpc>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498" cy="6483349"/>
          </a:xfrm>
          <a:prstGeom prst="rect">
            <a:avLst/>
          </a:prstGeom>
          <a:noFill/>
          <a:ln>
            <a:noFill/>
          </a:ln>
        </p:spPr>
      </p:pic>
      <p:sp>
        <p:nvSpPr>
          <p:cNvPr id="124" name="Shape 124"/>
          <p:cNvSpPr txBox="1"/>
          <p:nvPr>
            <p:ph type="title"/>
          </p:nvPr>
        </p:nvSpPr>
        <p:spPr>
          <a:xfrm>
            <a:off x="808037" y="3778623"/>
            <a:ext cx="7560514" cy="1102658"/>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3"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lnSpc>
                <a:spcPct val="100000"/>
              </a:lnSpc>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3" y="4827492"/>
            <a:ext cx="7559977" cy="1220881"/>
          </a:xfrm>
          <a:prstGeom prst="rect">
            <a:avLst/>
          </a:prstGeom>
          <a:noFill/>
          <a:ln>
            <a:noFill/>
          </a:ln>
        </p:spPr>
        <p:txBody>
          <a:bodyPr anchorCtr="0" anchor="t" bIns="91425" lIns="91425" rIns="91425" tIns="91425"/>
          <a:lstStyle>
            <a:lvl1pPr indent="0" lvl="0" marL="0" marR="0" rtl="0" algn="l">
              <a:lnSpc>
                <a:spcPct val="100000"/>
              </a:lnSpc>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6" cy="6481761"/>
          </a:xfrm>
          <a:prstGeom prst="rect">
            <a:avLst/>
          </a:prstGeom>
          <a:noFill/>
          <a:ln>
            <a:noFill/>
          </a:ln>
        </p:spPr>
      </p:pic>
      <p:sp>
        <p:nvSpPr>
          <p:cNvPr id="132" name="Shape 13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2" cy="7583486"/>
          </a:xfrm>
          <a:prstGeom prst="rect">
            <a:avLst/>
          </a:prstGeom>
          <a:noFill/>
          <a:ln>
            <a:noFill/>
          </a:ln>
        </p:spPr>
        <p:txBody>
          <a:bodyPr anchorCtr="0" anchor="t" bIns="91425" lIns="91425" rIns="91425" tIns="91425"/>
          <a:lstStyle>
            <a:lvl1pPr indent="136525" lvl="0" marL="282575" marR="0" rtl="0" algn="l">
              <a:lnSpc>
                <a:spcPct val="100000"/>
              </a:lnSpc>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82550" lvl="1" marL="577850" marR="0" rtl="0" algn="l">
              <a:lnSpc>
                <a:spcPct val="100000"/>
              </a:lnSpc>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52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52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52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52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6" cy="6481761"/>
          </a:xfrm>
          <a:prstGeom prst="rect">
            <a:avLst/>
          </a:prstGeom>
          <a:noFill/>
          <a:ln>
            <a:noFill/>
          </a:ln>
        </p:spPr>
      </p:pic>
      <p:sp>
        <p:nvSpPr>
          <p:cNvPr id="139" name="Shape 139"/>
          <p:cNvSpPr txBox="1"/>
          <p:nvPr>
            <p:ph type="title"/>
          </p:nvPr>
        </p:nvSpPr>
        <p:spPr>
          <a:xfrm rot="5400000">
            <a:off x="5373264" y="2734842"/>
            <a:ext cx="5268912" cy="1358152"/>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1" y="328611"/>
            <a:ext cx="5268911" cy="6170612"/>
          </a:xfrm>
          <a:prstGeom prst="rect">
            <a:avLst/>
          </a:prstGeom>
          <a:noFill/>
          <a:ln>
            <a:noFill/>
          </a:ln>
        </p:spPr>
        <p:txBody>
          <a:bodyPr anchorCtr="0" anchor="t" bIns="91425" lIns="91425" rIns="91425" tIns="91425"/>
          <a:lstStyle>
            <a:lvl1pPr indent="136525" lvl="0" marL="282575" marR="0" rtl="0" algn="l">
              <a:lnSpc>
                <a:spcPct val="100000"/>
              </a:lnSpc>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82550" lvl="1" marL="577850" marR="0" rtl="0" algn="l">
              <a:lnSpc>
                <a:spcPct val="100000"/>
              </a:lnSpc>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52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52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52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52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52" name="Shape 152"/>
        <p:cNvGrpSpPr/>
        <p:nvPr/>
      </p:nvGrpSpPr>
      <p:grpSpPr>
        <a:xfrm>
          <a:off x="0" y="0"/>
          <a:ext cx="0" cy="0"/>
          <a:chOff x="0" y="0"/>
          <a:chExt cx="0" cy="0"/>
        </a:xfrm>
      </p:grpSpPr>
      <p:pic>
        <p:nvPicPr>
          <p:cNvPr descr="Overlay-TitleSlide.png" id="153" name="Shape 153"/>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54" name="Shape 154"/>
          <p:cNvSpPr txBox="1"/>
          <p:nvPr>
            <p:ph type="ctrTitle"/>
          </p:nvPr>
        </p:nvSpPr>
        <p:spPr>
          <a:xfrm>
            <a:off x="1600200" y="2492375"/>
            <a:ext cx="6762600" cy="1470000"/>
          </a:xfrm>
          <a:prstGeom prst="rect">
            <a:avLst/>
          </a:prstGeom>
          <a:noFill/>
          <a:ln>
            <a:noFill/>
          </a:ln>
        </p:spPr>
        <p:txBody>
          <a:bodyPr anchorCtr="0" anchor="b" bIns="91425" lIns="91425" rIns="91425" tIns="91425"/>
          <a:lstStyle>
            <a:lvl1pPr indent="0" lvl="0" marL="0" marR="0" rtl="0" algn="r">
              <a:lnSpc>
                <a:spcPct val="100000"/>
              </a:lnSpc>
              <a:spcBef>
                <a:spcPts val="0"/>
              </a:spcBef>
              <a:spcAft>
                <a:spcPts val="0"/>
              </a:spcAft>
              <a:buClr>
                <a:srgbClr val="001D4D"/>
              </a:buClr>
              <a:buFont typeface="Trebuchet MS"/>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55" name="Shape 155"/>
          <p:cNvSpPr txBox="1"/>
          <p:nvPr>
            <p:ph idx="1" type="subTitle"/>
          </p:nvPr>
        </p:nvSpPr>
        <p:spPr>
          <a:xfrm>
            <a:off x="1600200" y="3966882"/>
            <a:ext cx="6762600" cy="1752600"/>
          </a:xfrm>
          <a:prstGeom prst="rect">
            <a:avLst/>
          </a:prstGeom>
          <a:noFill/>
          <a:ln>
            <a:noFill/>
          </a:ln>
        </p:spPr>
        <p:txBody>
          <a:bodyPr anchorCtr="0" anchor="t" bIns="91425" lIns="91425" rIns="91425" tIns="91425"/>
          <a:lstStyle>
            <a:lvl1pPr indent="0" lvl="0" marL="0" marR="0" rtl="0" algn="r">
              <a:lnSpc>
                <a:spcPct val="100000"/>
              </a:lnSpc>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lnSpc>
                <a:spcPct val="100000"/>
              </a:lnSpc>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lnSpc>
                <a:spcPct val="100000"/>
              </a:lnSpc>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lnSpc>
                <a:spcPct val="100000"/>
              </a:lnSpc>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lnSpc>
                <a:spcPct val="100000"/>
              </a:lnSpc>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156" name="Shape 156"/>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157" name="Shape 157"/>
          <p:cNvSpPr txBox="1"/>
          <p:nvPr>
            <p:ph idx="10" type="dt"/>
          </p:nvPr>
        </p:nvSpPr>
        <p:spPr>
          <a:xfrm>
            <a:off x="381000" y="6288087"/>
            <a:ext cx="1887600"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58" name="Shape 158"/>
          <p:cNvSpPr txBox="1"/>
          <p:nvPr>
            <p:ph idx="11" type="ftr"/>
          </p:nvPr>
        </p:nvSpPr>
        <p:spPr>
          <a:xfrm>
            <a:off x="3305175" y="6288087"/>
            <a:ext cx="5238900"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59" name="Shape 159"/>
        <p:cNvGrpSpPr/>
        <p:nvPr/>
      </p:nvGrpSpPr>
      <p:grpSpPr>
        <a:xfrm>
          <a:off x="0" y="0"/>
          <a:ext cx="0" cy="0"/>
          <a:chOff x="0" y="0"/>
          <a:chExt cx="0" cy="0"/>
        </a:xfrm>
      </p:grpSpPr>
      <p:pic>
        <p:nvPicPr>
          <p:cNvPr descr="Overlay-ContentSlides.png" id="160" name="Shape 160"/>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161" name="Shape 161"/>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62" name="Shape 162"/>
          <p:cNvSpPr txBox="1"/>
          <p:nvPr>
            <p:ph idx="1" type="body"/>
          </p:nvPr>
        </p:nvSpPr>
        <p:spPr>
          <a:xfrm>
            <a:off x="779462" y="1828800"/>
            <a:ext cx="7583400" cy="4208400"/>
          </a:xfrm>
          <a:prstGeom prst="rect">
            <a:avLst/>
          </a:prstGeom>
          <a:noFill/>
          <a:ln>
            <a:noFill/>
          </a:ln>
        </p:spPr>
        <p:txBody>
          <a:bodyPr anchorCtr="0" anchor="t" bIns="91425" lIns="91425" rIns="91425" tIns="91425"/>
          <a:lstStyle>
            <a:lvl1pPr indent="276225" lvl="0" marL="282575" marR="0" rtl="0" algn="l">
              <a:lnSpc>
                <a:spcPct val="100000"/>
              </a:lnSpc>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209550" lvl="1" marL="577850" marR="0" rtl="0" algn="l">
              <a:lnSpc>
                <a:spcPct val="100000"/>
              </a:lnSpc>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682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651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746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79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279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279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279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63" name="Shape 163"/>
          <p:cNvSpPr txBox="1"/>
          <p:nvPr>
            <p:ph idx="10" type="dt"/>
          </p:nvPr>
        </p:nvSpPr>
        <p:spPr>
          <a:xfrm>
            <a:off x="381000" y="6288087"/>
            <a:ext cx="1887600"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64" name="Shape 164"/>
          <p:cNvSpPr txBox="1"/>
          <p:nvPr>
            <p:ph idx="11" type="ftr"/>
          </p:nvPr>
        </p:nvSpPr>
        <p:spPr>
          <a:xfrm>
            <a:off x="3305175" y="6288087"/>
            <a:ext cx="5238900"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65" name="Shape 165"/>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66" name="Shape 166"/>
        <p:cNvGrpSpPr/>
        <p:nvPr/>
      </p:nvGrpSpPr>
      <p:grpSpPr>
        <a:xfrm>
          <a:off x="0" y="0"/>
          <a:ext cx="0" cy="0"/>
          <a:chOff x="0" y="0"/>
          <a:chExt cx="0" cy="0"/>
        </a:xfrm>
      </p:grpSpPr>
      <p:pic>
        <p:nvPicPr>
          <p:cNvPr descr="Overlay-SectionHeader.png" id="167" name="Shape 167"/>
          <p:cNvPicPr preferRelativeResize="0"/>
          <p:nvPr/>
        </p:nvPicPr>
        <p:blipFill rotWithShape="1">
          <a:blip r:embed="rId2">
            <a:alphaModFix/>
          </a:blip>
          <a:srcRect b="0" l="0" r="0" t="0"/>
          <a:stretch/>
        </p:blipFill>
        <p:spPr>
          <a:xfrm>
            <a:off x="381000" y="0"/>
            <a:ext cx="8826600" cy="6483299"/>
          </a:xfrm>
          <a:prstGeom prst="rect">
            <a:avLst/>
          </a:prstGeom>
          <a:noFill/>
          <a:ln>
            <a:noFill/>
          </a:ln>
        </p:spPr>
      </p:pic>
      <p:sp>
        <p:nvSpPr>
          <p:cNvPr id="168" name="Shape 168"/>
          <p:cNvSpPr txBox="1"/>
          <p:nvPr>
            <p:ph type="title"/>
          </p:nvPr>
        </p:nvSpPr>
        <p:spPr>
          <a:xfrm>
            <a:off x="779462" y="2591358"/>
            <a:ext cx="7583400" cy="13620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69" name="Shape 169"/>
          <p:cNvSpPr txBox="1"/>
          <p:nvPr>
            <p:ph idx="1" type="body"/>
          </p:nvPr>
        </p:nvSpPr>
        <p:spPr>
          <a:xfrm>
            <a:off x="779462" y="3950353"/>
            <a:ext cx="7583400" cy="1500300"/>
          </a:xfrm>
          <a:prstGeom prst="rect">
            <a:avLst/>
          </a:prstGeom>
          <a:noFill/>
          <a:ln>
            <a:noFill/>
          </a:ln>
        </p:spPr>
        <p:txBody>
          <a:bodyPr anchorCtr="0" anchor="t" bIns="91425" lIns="91425" rIns="91425" tIns="91425"/>
          <a:lstStyle>
            <a:lvl1pPr indent="0" lvl="0" marL="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170" name="Shape 170"/>
          <p:cNvSpPr txBox="1"/>
          <p:nvPr>
            <p:ph idx="10" type="dt"/>
          </p:nvPr>
        </p:nvSpPr>
        <p:spPr>
          <a:xfrm>
            <a:off x="381000" y="6288087"/>
            <a:ext cx="1887600"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71" name="Shape 171"/>
          <p:cNvSpPr txBox="1"/>
          <p:nvPr>
            <p:ph idx="11" type="ftr"/>
          </p:nvPr>
        </p:nvSpPr>
        <p:spPr>
          <a:xfrm>
            <a:off x="3305175" y="6288087"/>
            <a:ext cx="5238900"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72" name="Shape 172"/>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6" cy="6481761"/>
          </a:xfrm>
          <a:prstGeom prst="rect">
            <a:avLst/>
          </a:prstGeom>
          <a:noFill/>
          <a:ln>
            <a:noFill/>
          </a:ln>
        </p:spPr>
      </p:pic>
      <p:sp>
        <p:nvSpPr>
          <p:cNvPr id="26" name="Shape 26"/>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36525" lvl="0" marL="282575" marR="0" rtl="0" algn="l">
              <a:lnSpc>
                <a:spcPct val="100000"/>
              </a:lnSpc>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82550" lvl="1" marL="577850" marR="0" rtl="0" algn="l">
              <a:lnSpc>
                <a:spcPct val="100000"/>
              </a:lnSpc>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52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52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52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52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73" name="Shape 173"/>
        <p:cNvGrpSpPr/>
        <p:nvPr/>
      </p:nvGrpSpPr>
      <p:grpSpPr>
        <a:xfrm>
          <a:off x="0" y="0"/>
          <a:ext cx="0" cy="0"/>
          <a:chOff x="0" y="0"/>
          <a:chExt cx="0" cy="0"/>
        </a:xfrm>
      </p:grpSpPr>
      <p:pic>
        <p:nvPicPr>
          <p:cNvPr descr="Overlay-ContentSlides.png" id="174" name="Shape 174"/>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175" name="Shape 175"/>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76" name="Shape 176"/>
          <p:cNvSpPr txBox="1"/>
          <p:nvPr>
            <p:ph idx="1" type="body"/>
          </p:nvPr>
        </p:nvSpPr>
        <p:spPr>
          <a:xfrm>
            <a:off x="779462" y="1828800"/>
            <a:ext cx="3657600" cy="4219500"/>
          </a:xfrm>
          <a:prstGeom prst="rect">
            <a:avLst/>
          </a:prstGeom>
          <a:noFill/>
          <a:ln>
            <a:noFill/>
          </a:ln>
        </p:spPr>
        <p:txBody>
          <a:bodyPr anchorCtr="0" anchor="t" bIns="91425" lIns="91425" rIns="91425" tIns="91425"/>
          <a:lstStyle>
            <a:lvl1pPr indent="225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587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682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651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746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286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2286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2286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2286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177" name="Shape 177"/>
          <p:cNvSpPr txBox="1"/>
          <p:nvPr>
            <p:ph idx="2" type="body"/>
          </p:nvPr>
        </p:nvSpPr>
        <p:spPr>
          <a:xfrm>
            <a:off x="4688541" y="1828800"/>
            <a:ext cx="3657600" cy="4219500"/>
          </a:xfrm>
          <a:prstGeom prst="rect">
            <a:avLst/>
          </a:prstGeom>
          <a:noFill/>
          <a:ln>
            <a:noFill/>
          </a:ln>
        </p:spPr>
        <p:txBody>
          <a:bodyPr anchorCtr="0" anchor="t" bIns="91425" lIns="91425" rIns="91425" tIns="91425"/>
          <a:lstStyle>
            <a:lvl1pPr indent="225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587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682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651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746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286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2286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2286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2286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178" name="Shape 178"/>
          <p:cNvSpPr txBox="1"/>
          <p:nvPr>
            <p:ph idx="10" type="dt"/>
          </p:nvPr>
        </p:nvSpPr>
        <p:spPr>
          <a:xfrm>
            <a:off x="381000" y="6288087"/>
            <a:ext cx="1887600"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79" name="Shape 179"/>
          <p:cNvSpPr txBox="1"/>
          <p:nvPr>
            <p:ph idx="11" type="ftr"/>
          </p:nvPr>
        </p:nvSpPr>
        <p:spPr>
          <a:xfrm>
            <a:off x="3305175" y="6288087"/>
            <a:ext cx="5238900"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80" name="Shape 180"/>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81" name="Shape 181"/>
        <p:cNvGrpSpPr/>
        <p:nvPr/>
      </p:nvGrpSpPr>
      <p:grpSpPr>
        <a:xfrm>
          <a:off x="0" y="0"/>
          <a:ext cx="0" cy="0"/>
          <a:chOff x="0" y="0"/>
          <a:chExt cx="0" cy="0"/>
        </a:xfrm>
      </p:grpSpPr>
      <p:pic>
        <p:nvPicPr>
          <p:cNvPr descr="Overlay-ContentSlides.png" id="182" name="Shape 182"/>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cxnSp>
        <p:nvCxnSpPr>
          <p:cNvPr id="183" name="Shape 183"/>
          <p:cNvCxnSpPr/>
          <p:nvPr/>
        </p:nvCxnSpPr>
        <p:spPr>
          <a:xfrm>
            <a:off x="874712" y="2286000"/>
            <a:ext cx="3562500" cy="1500"/>
          </a:xfrm>
          <a:prstGeom prst="straightConnector1">
            <a:avLst/>
          </a:prstGeom>
          <a:noFill/>
          <a:ln cap="flat" cmpd="sng" w="19050">
            <a:solidFill>
              <a:schemeClr val="lt1"/>
            </a:solidFill>
            <a:prstDash val="solid"/>
            <a:round/>
            <a:headEnd len="med" w="med" type="none"/>
            <a:tailEnd len="med" w="med" type="none"/>
          </a:ln>
        </p:spPr>
      </p:cxnSp>
      <p:cxnSp>
        <p:nvCxnSpPr>
          <p:cNvPr id="184" name="Shape 184"/>
          <p:cNvCxnSpPr/>
          <p:nvPr/>
        </p:nvCxnSpPr>
        <p:spPr>
          <a:xfrm>
            <a:off x="4816475" y="2286000"/>
            <a:ext cx="3565500" cy="1500"/>
          </a:xfrm>
          <a:prstGeom prst="straightConnector1">
            <a:avLst/>
          </a:prstGeom>
          <a:noFill/>
          <a:ln cap="flat" cmpd="sng" w="19050">
            <a:solidFill>
              <a:schemeClr val="lt1"/>
            </a:solidFill>
            <a:prstDash val="solid"/>
            <a:round/>
            <a:headEnd len="med" w="med" type="none"/>
            <a:tailEnd len="med" w="med" type="none"/>
          </a:ln>
        </p:spPr>
      </p:cxnSp>
      <p:cxnSp>
        <p:nvCxnSpPr>
          <p:cNvPr id="185" name="Shape 185"/>
          <p:cNvCxnSpPr/>
          <p:nvPr/>
        </p:nvCxnSpPr>
        <p:spPr>
          <a:xfrm>
            <a:off x="874712" y="2286000"/>
            <a:ext cx="3562500" cy="1500"/>
          </a:xfrm>
          <a:prstGeom prst="straightConnector1">
            <a:avLst/>
          </a:prstGeom>
          <a:noFill/>
          <a:ln cap="flat" cmpd="sng" w="19050">
            <a:solidFill>
              <a:schemeClr val="lt1"/>
            </a:solidFill>
            <a:prstDash val="solid"/>
            <a:round/>
            <a:headEnd len="med" w="med" type="none"/>
            <a:tailEnd len="med" w="med" type="none"/>
          </a:ln>
        </p:spPr>
      </p:cxnSp>
      <p:cxnSp>
        <p:nvCxnSpPr>
          <p:cNvPr id="186" name="Shape 186"/>
          <p:cNvCxnSpPr/>
          <p:nvPr/>
        </p:nvCxnSpPr>
        <p:spPr>
          <a:xfrm>
            <a:off x="4816475" y="2286000"/>
            <a:ext cx="3565500" cy="1500"/>
          </a:xfrm>
          <a:prstGeom prst="straightConnector1">
            <a:avLst/>
          </a:prstGeom>
          <a:noFill/>
          <a:ln cap="flat" cmpd="sng" w="19050">
            <a:solidFill>
              <a:schemeClr val="lt1"/>
            </a:solidFill>
            <a:prstDash val="solid"/>
            <a:round/>
            <a:headEnd len="med" w="med" type="none"/>
            <a:tailEnd len="med" w="med" type="none"/>
          </a:ln>
        </p:spPr>
      </p:cxnSp>
      <p:sp>
        <p:nvSpPr>
          <p:cNvPr id="187" name="Shape 187"/>
          <p:cNvSpPr txBox="1"/>
          <p:nvPr>
            <p:ph type="title"/>
          </p:nvPr>
        </p:nvSpPr>
        <p:spPr>
          <a:xfrm>
            <a:off x="779462" y="381000"/>
            <a:ext cx="7583400" cy="10443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88" name="Shape 188"/>
          <p:cNvSpPr txBox="1"/>
          <p:nvPr>
            <p:ph idx="1" type="body"/>
          </p:nvPr>
        </p:nvSpPr>
        <p:spPr>
          <a:xfrm>
            <a:off x="779462" y="1438833"/>
            <a:ext cx="3657600" cy="789899"/>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189" name="Shape 189"/>
          <p:cNvSpPr txBox="1"/>
          <p:nvPr>
            <p:ph idx="2" type="body"/>
          </p:nvPr>
        </p:nvSpPr>
        <p:spPr>
          <a:xfrm>
            <a:off x="779462" y="2362199"/>
            <a:ext cx="3657600" cy="3686100"/>
          </a:xfrm>
          <a:prstGeom prst="rect">
            <a:avLst/>
          </a:prstGeom>
          <a:noFill/>
          <a:ln>
            <a:noFill/>
          </a:ln>
        </p:spPr>
        <p:txBody>
          <a:bodyPr anchorCtr="0" anchor="t" bIns="91425" lIns="91425" rIns="91425" tIns="91425"/>
          <a:lstStyle>
            <a:lvl1pPr indent="225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587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682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651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746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77800" lvl="5" marL="25146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77800" lvl="6" marL="29718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77800" lvl="7" marL="34290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77800" lvl="8" marL="3886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190" name="Shape 190"/>
          <p:cNvSpPr txBox="1"/>
          <p:nvPr>
            <p:ph idx="3" type="body"/>
          </p:nvPr>
        </p:nvSpPr>
        <p:spPr>
          <a:xfrm>
            <a:off x="4705350" y="1438833"/>
            <a:ext cx="3657600" cy="789899"/>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191" name="Shape 191"/>
          <p:cNvSpPr txBox="1"/>
          <p:nvPr>
            <p:ph idx="4" type="body"/>
          </p:nvPr>
        </p:nvSpPr>
        <p:spPr>
          <a:xfrm>
            <a:off x="4705350" y="2362199"/>
            <a:ext cx="3657600" cy="3686100"/>
          </a:xfrm>
          <a:prstGeom prst="rect">
            <a:avLst/>
          </a:prstGeom>
          <a:noFill/>
          <a:ln>
            <a:noFill/>
          </a:ln>
        </p:spPr>
        <p:txBody>
          <a:bodyPr anchorCtr="0" anchor="t" bIns="91425" lIns="91425" rIns="91425" tIns="91425"/>
          <a:lstStyle>
            <a:lvl1pPr indent="225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587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682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651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746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77800" lvl="5" marL="25146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77800" lvl="6" marL="29718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77800" lvl="7" marL="34290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77800" lvl="8" marL="3886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192" name="Shape 192"/>
          <p:cNvSpPr txBox="1"/>
          <p:nvPr>
            <p:ph idx="10" type="dt"/>
          </p:nvPr>
        </p:nvSpPr>
        <p:spPr>
          <a:xfrm>
            <a:off x="381000" y="6288087"/>
            <a:ext cx="1887600"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93" name="Shape 193"/>
          <p:cNvSpPr txBox="1"/>
          <p:nvPr>
            <p:ph idx="11" type="ftr"/>
          </p:nvPr>
        </p:nvSpPr>
        <p:spPr>
          <a:xfrm>
            <a:off x="3305175" y="6288087"/>
            <a:ext cx="5238900"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94" name="Shape 194"/>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 Content, Top and Bottom">
    <p:spTree>
      <p:nvGrpSpPr>
        <p:cNvPr id="195" name="Shape 195"/>
        <p:cNvGrpSpPr/>
        <p:nvPr/>
      </p:nvGrpSpPr>
      <p:grpSpPr>
        <a:xfrm>
          <a:off x="0" y="0"/>
          <a:ext cx="0" cy="0"/>
          <a:chOff x="0" y="0"/>
          <a:chExt cx="0" cy="0"/>
        </a:xfrm>
      </p:grpSpPr>
      <p:pic>
        <p:nvPicPr>
          <p:cNvPr descr="Overlay-ContentSlides.png" id="196" name="Shape 196"/>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197" name="Shape 197"/>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98" name="Shape 198"/>
          <p:cNvSpPr txBox="1"/>
          <p:nvPr>
            <p:ph idx="1" type="body"/>
          </p:nvPr>
        </p:nvSpPr>
        <p:spPr>
          <a:xfrm>
            <a:off x="779462" y="1828800"/>
            <a:ext cx="7585200" cy="2057400"/>
          </a:xfrm>
          <a:prstGeom prst="rect">
            <a:avLst/>
          </a:prstGeom>
          <a:noFill/>
          <a:ln>
            <a:noFill/>
          </a:ln>
        </p:spPr>
        <p:txBody>
          <a:bodyPr anchorCtr="0" anchor="t" bIns="91425" lIns="91425" rIns="91425" tIns="91425"/>
          <a:lstStyle>
            <a:lvl1pPr indent="225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587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682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651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746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286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2286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2286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2286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199" name="Shape 199"/>
          <p:cNvSpPr txBox="1"/>
          <p:nvPr>
            <p:ph idx="2" type="body"/>
          </p:nvPr>
        </p:nvSpPr>
        <p:spPr>
          <a:xfrm>
            <a:off x="779462" y="3991816"/>
            <a:ext cx="7585200" cy="2057400"/>
          </a:xfrm>
          <a:prstGeom prst="rect">
            <a:avLst/>
          </a:prstGeom>
          <a:noFill/>
          <a:ln>
            <a:noFill/>
          </a:ln>
        </p:spPr>
        <p:txBody>
          <a:bodyPr anchorCtr="0" anchor="t" bIns="91425" lIns="91425" rIns="91425" tIns="91425"/>
          <a:lstStyle>
            <a:lvl1pPr indent="225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587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682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651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746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286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2286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2286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2286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200" name="Shape 200"/>
          <p:cNvSpPr txBox="1"/>
          <p:nvPr>
            <p:ph idx="10" type="dt"/>
          </p:nvPr>
        </p:nvSpPr>
        <p:spPr>
          <a:xfrm>
            <a:off x="381000" y="6288087"/>
            <a:ext cx="1887600"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01" name="Shape 201"/>
          <p:cNvSpPr txBox="1"/>
          <p:nvPr>
            <p:ph idx="11" type="ftr"/>
          </p:nvPr>
        </p:nvSpPr>
        <p:spPr>
          <a:xfrm>
            <a:off x="3305175" y="6288087"/>
            <a:ext cx="5238900"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02" name="Shape 202"/>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ntent">
    <p:spTree>
      <p:nvGrpSpPr>
        <p:cNvPr id="203" name="Shape 203"/>
        <p:cNvGrpSpPr/>
        <p:nvPr/>
      </p:nvGrpSpPr>
      <p:grpSpPr>
        <a:xfrm>
          <a:off x="0" y="0"/>
          <a:ext cx="0" cy="0"/>
          <a:chOff x="0" y="0"/>
          <a:chExt cx="0" cy="0"/>
        </a:xfrm>
      </p:grpSpPr>
      <p:pic>
        <p:nvPicPr>
          <p:cNvPr descr="Overlay-ContentSlides.png" id="204" name="Shape 204"/>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205" name="Shape 205"/>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206" name="Shape 206"/>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225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587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682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651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746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286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2286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2286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2286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207" name="Shape 207"/>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225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587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682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651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746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286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2286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2286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2286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208" name="Shape 208"/>
          <p:cNvSpPr txBox="1"/>
          <p:nvPr>
            <p:ph idx="3" type="body"/>
          </p:nvPr>
        </p:nvSpPr>
        <p:spPr>
          <a:xfrm>
            <a:off x="779462" y="1828800"/>
            <a:ext cx="3657600" cy="4219500"/>
          </a:xfrm>
          <a:prstGeom prst="rect">
            <a:avLst/>
          </a:prstGeom>
          <a:noFill/>
          <a:ln>
            <a:noFill/>
          </a:ln>
        </p:spPr>
        <p:txBody>
          <a:bodyPr anchorCtr="0" anchor="t" bIns="91425" lIns="91425" rIns="91425" tIns="91425"/>
          <a:lstStyle>
            <a:lvl1pPr indent="225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587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682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651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746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286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2286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2286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2286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209" name="Shape 209"/>
          <p:cNvSpPr txBox="1"/>
          <p:nvPr>
            <p:ph idx="10" type="dt"/>
          </p:nvPr>
        </p:nvSpPr>
        <p:spPr>
          <a:xfrm>
            <a:off x="381000" y="6288087"/>
            <a:ext cx="1887600"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10" name="Shape 210"/>
          <p:cNvSpPr txBox="1"/>
          <p:nvPr>
            <p:ph idx="11" type="ftr"/>
          </p:nvPr>
        </p:nvSpPr>
        <p:spPr>
          <a:xfrm>
            <a:off x="3305175" y="6288087"/>
            <a:ext cx="5238900"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11" name="Shape 211"/>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 Content">
    <p:spTree>
      <p:nvGrpSpPr>
        <p:cNvPr id="212" name="Shape 212"/>
        <p:cNvGrpSpPr/>
        <p:nvPr/>
      </p:nvGrpSpPr>
      <p:grpSpPr>
        <a:xfrm>
          <a:off x="0" y="0"/>
          <a:ext cx="0" cy="0"/>
          <a:chOff x="0" y="0"/>
          <a:chExt cx="0" cy="0"/>
        </a:xfrm>
      </p:grpSpPr>
      <p:pic>
        <p:nvPicPr>
          <p:cNvPr descr="Overlay-ContentSlides.png" id="213" name="Shape 213"/>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214" name="Shape 214"/>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215" name="Shape 215"/>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225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587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682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651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746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286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2286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2286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2286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216" name="Shape 216"/>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225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587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682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651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746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286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2286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2286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2286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217" name="Shape 217"/>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225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587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682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651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746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286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2286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2286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2286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218" name="Shape 218"/>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225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587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682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651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746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286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2286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2286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2286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219" name="Shape 219"/>
          <p:cNvSpPr txBox="1"/>
          <p:nvPr>
            <p:ph idx="10" type="dt"/>
          </p:nvPr>
        </p:nvSpPr>
        <p:spPr>
          <a:xfrm>
            <a:off x="381000" y="6288087"/>
            <a:ext cx="1887600"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20" name="Shape 220"/>
          <p:cNvSpPr txBox="1"/>
          <p:nvPr>
            <p:ph idx="11" type="ftr"/>
          </p:nvPr>
        </p:nvSpPr>
        <p:spPr>
          <a:xfrm>
            <a:off x="3305175" y="6288087"/>
            <a:ext cx="5238900"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21" name="Shape 221"/>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22" name="Shape 222"/>
        <p:cNvGrpSpPr/>
        <p:nvPr/>
      </p:nvGrpSpPr>
      <p:grpSpPr>
        <a:xfrm>
          <a:off x="0" y="0"/>
          <a:ext cx="0" cy="0"/>
          <a:chOff x="0" y="0"/>
          <a:chExt cx="0" cy="0"/>
        </a:xfrm>
      </p:grpSpPr>
      <p:pic>
        <p:nvPicPr>
          <p:cNvPr descr="Overlay-ContentSlides.png" id="223" name="Shape 223"/>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224" name="Shape 224"/>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225" name="Shape 225"/>
          <p:cNvSpPr txBox="1"/>
          <p:nvPr>
            <p:ph idx="10" type="dt"/>
          </p:nvPr>
        </p:nvSpPr>
        <p:spPr>
          <a:xfrm>
            <a:off x="381000" y="6288087"/>
            <a:ext cx="1887600"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26" name="Shape 226"/>
          <p:cNvSpPr txBox="1"/>
          <p:nvPr>
            <p:ph idx="11" type="ftr"/>
          </p:nvPr>
        </p:nvSpPr>
        <p:spPr>
          <a:xfrm>
            <a:off x="3305175" y="6288087"/>
            <a:ext cx="5238900"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27" name="Shape 227"/>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28" name="Shape 228"/>
        <p:cNvGrpSpPr/>
        <p:nvPr/>
      </p:nvGrpSpPr>
      <p:grpSpPr>
        <a:xfrm>
          <a:off x="0" y="0"/>
          <a:ext cx="0" cy="0"/>
          <a:chOff x="0" y="0"/>
          <a:chExt cx="0" cy="0"/>
        </a:xfrm>
      </p:grpSpPr>
      <p:pic>
        <p:nvPicPr>
          <p:cNvPr descr="Overlay-ContentSlides.png" id="229" name="Shape 229"/>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230" name="Shape 230"/>
          <p:cNvSpPr txBox="1"/>
          <p:nvPr>
            <p:ph idx="10" type="dt"/>
          </p:nvPr>
        </p:nvSpPr>
        <p:spPr>
          <a:xfrm>
            <a:off x="381000" y="6288087"/>
            <a:ext cx="1887600"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31" name="Shape 231"/>
          <p:cNvSpPr txBox="1"/>
          <p:nvPr>
            <p:ph idx="11" type="ftr"/>
          </p:nvPr>
        </p:nvSpPr>
        <p:spPr>
          <a:xfrm>
            <a:off x="3305175" y="6288087"/>
            <a:ext cx="5238900"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32" name="Shape 232"/>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233" name="Shape 233"/>
        <p:cNvGrpSpPr/>
        <p:nvPr/>
      </p:nvGrpSpPr>
      <p:grpSpPr>
        <a:xfrm>
          <a:off x="0" y="0"/>
          <a:ext cx="0" cy="0"/>
          <a:chOff x="0" y="0"/>
          <a:chExt cx="0" cy="0"/>
        </a:xfrm>
      </p:grpSpPr>
      <p:pic>
        <p:nvPicPr>
          <p:cNvPr descr="Overlay-ContentCaption.png" id="234" name="Shape 234"/>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235" name="Shape 235"/>
          <p:cNvSpPr txBox="1"/>
          <p:nvPr>
            <p:ph type="title"/>
          </p:nvPr>
        </p:nvSpPr>
        <p:spPr>
          <a:xfrm>
            <a:off x="779464" y="590550"/>
            <a:ext cx="3657600" cy="11619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1D4D"/>
              </a:buClr>
              <a:buFont typeface="Trebuchet MS"/>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236" name="Shape 236"/>
          <p:cNvSpPr txBox="1"/>
          <p:nvPr>
            <p:ph idx="1" type="body"/>
          </p:nvPr>
        </p:nvSpPr>
        <p:spPr>
          <a:xfrm>
            <a:off x="4693023" y="739587"/>
            <a:ext cx="3657599" cy="5308800"/>
          </a:xfrm>
          <a:prstGeom prst="rect">
            <a:avLst/>
          </a:prstGeom>
          <a:noFill/>
          <a:ln>
            <a:noFill/>
          </a:ln>
        </p:spPr>
        <p:txBody>
          <a:bodyPr anchorCtr="0" anchor="t" bIns="91425" lIns="91425" rIns="91425" tIns="91425"/>
          <a:lstStyle>
            <a:lvl1pPr indent="225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587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682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651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746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79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279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279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279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37" name="Shape 237"/>
          <p:cNvSpPr txBox="1"/>
          <p:nvPr>
            <p:ph idx="2" type="body"/>
          </p:nvPr>
        </p:nvSpPr>
        <p:spPr>
          <a:xfrm>
            <a:off x="779464" y="1816100"/>
            <a:ext cx="3657600" cy="3822600"/>
          </a:xfrm>
          <a:prstGeom prst="rect">
            <a:avLst/>
          </a:prstGeom>
          <a:noFill/>
          <a:ln>
            <a:noFill/>
          </a:ln>
        </p:spPr>
        <p:txBody>
          <a:bodyPr anchorCtr="0" anchor="t" bIns="91425" lIns="91425" rIns="91425" tIns="91425"/>
          <a:lstStyle>
            <a:lvl1pPr indent="0" lvl="0" marL="0" marR="0" rtl="0" algn="ctr">
              <a:lnSpc>
                <a:spcPct val="100000"/>
              </a:lnSpc>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238" name="Shape 238"/>
          <p:cNvSpPr txBox="1"/>
          <p:nvPr>
            <p:ph idx="10" type="dt"/>
          </p:nvPr>
        </p:nvSpPr>
        <p:spPr>
          <a:xfrm>
            <a:off x="381000" y="6288087"/>
            <a:ext cx="1887600"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39" name="Shape 239"/>
          <p:cNvSpPr txBox="1"/>
          <p:nvPr>
            <p:ph idx="11" type="ftr"/>
          </p:nvPr>
        </p:nvSpPr>
        <p:spPr>
          <a:xfrm>
            <a:off x="3305175" y="6288087"/>
            <a:ext cx="5238900"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40" name="Shape 240"/>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241" name="Shape 241"/>
        <p:cNvGrpSpPr/>
        <p:nvPr/>
      </p:nvGrpSpPr>
      <p:grpSpPr>
        <a:xfrm>
          <a:off x="0" y="0"/>
          <a:ext cx="0" cy="0"/>
          <a:chOff x="0" y="0"/>
          <a:chExt cx="0" cy="0"/>
        </a:xfrm>
      </p:grpSpPr>
      <p:pic>
        <p:nvPicPr>
          <p:cNvPr descr="Overlay-PictureCaption.png" id="242" name="Shape 242"/>
          <p:cNvPicPr preferRelativeResize="0"/>
          <p:nvPr/>
        </p:nvPicPr>
        <p:blipFill rotWithShape="1">
          <a:blip r:embed="rId2">
            <a:alphaModFix/>
          </a:blip>
          <a:srcRect b="0" l="0" r="0" t="0"/>
          <a:stretch/>
        </p:blipFill>
        <p:spPr>
          <a:xfrm>
            <a:off x="449262" y="187325"/>
            <a:ext cx="8535900" cy="6483300"/>
          </a:xfrm>
          <a:prstGeom prst="rect">
            <a:avLst/>
          </a:prstGeom>
          <a:noFill/>
          <a:ln>
            <a:noFill/>
          </a:ln>
        </p:spPr>
      </p:pic>
      <p:sp>
        <p:nvSpPr>
          <p:cNvPr id="243" name="Shape 243"/>
          <p:cNvSpPr txBox="1"/>
          <p:nvPr>
            <p:ph type="title"/>
          </p:nvPr>
        </p:nvSpPr>
        <p:spPr>
          <a:xfrm>
            <a:off x="3886200" y="533400"/>
            <a:ext cx="4476600" cy="12525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244" name="Shape 244"/>
          <p:cNvSpPr txBox="1"/>
          <p:nvPr>
            <p:ph idx="1" type="body"/>
          </p:nvPr>
        </p:nvSpPr>
        <p:spPr>
          <a:xfrm>
            <a:off x="3886123" y="1828800"/>
            <a:ext cx="4474499" cy="3810000"/>
          </a:xfrm>
          <a:prstGeom prst="rect">
            <a:avLst/>
          </a:prstGeom>
          <a:noFill/>
          <a:ln>
            <a:noFill/>
          </a:ln>
        </p:spPr>
        <p:txBody>
          <a:bodyPr anchorCtr="0" anchor="t" bIns="91425" lIns="91425" rIns="91425" tIns="91425"/>
          <a:lstStyle>
            <a:lvl1pPr indent="0" lvl="0" marL="0" marR="0" rtl="0" algn="l">
              <a:lnSpc>
                <a:spcPct val="100000"/>
              </a:lnSpc>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245" name="Shape 245"/>
          <p:cNvSpPr/>
          <p:nvPr>
            <p:ph idx="2" type="pic"/>
          </p:nvPr>
        </p:nvSpPr>
        <p:spPr>
          <a:xfrm flipH="1">
            <a:off x="188235" y="179292"/>
            <a:ext cx="3281100" cy="6483000"/>
          </a:xfrm>
          <a:prstGeom prst="round1Rect">
            <a:avLst>
              <a:gd fmla="val 17325" name="adj"/>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lnSpc>
                <a:spcPct val="100000"/>
              </a:lnSpc>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246" name="Shape 246"/>
          <p:cNvSpPr txBox="1"/>
          <p:nvPr>
            <p:ph idx="10" type="dt"/>
          </p:nvPr>
        </p:nvSpPr>
        <p:spPr>
          <a:xfrm>
            <a:off x="3886200" y="6288087"/>
            <a:ext cx="1887600"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47" name="Shape 247"/>
          <p:cNvSpPr txBox="1"/>
          <p:nvPr>
            <p:ph idx="11" type="ftr"/>
          </p:nvPr>
        </p:nvSpPr>
        <p:spPr>
          <a:xfrm>
            <a:off x="5867400" y="6288087"/>
            <a:ext cx="2676600"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48" name="Shape 248"/>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Alt.">
    <p:spTree>
      <p:nvGrpSpPr>
        <p:cNvPr id="249" name="Shape 249"/>
        <p:cNvGrpSpPr/>
        <p:nvPr/>
      </p:nvGrpSpPr>
      <p:grpSpPr>
        <a:xfrm>
          <a:off x="0" y="0"/>
          <a:ext cx="0" cy="0"/>
          <a:chOff x="0" y="0"/>
          <a:chExt cx="0" cy="0"/>
        </a:xfrm>
      </p:grpSpPr>
      <p:pic>
        <p:nvPicPr>
          <p:cNvPr descr="Overlay-PictureCaption-Extras.png" id="250" name="Shape 250"/>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251" name="Shape 251"/>
          <p:cNvSpPr txBox="1"/>
          <p:nvPr>
            <p:ph type="title"/>
          </p:nvPr>
        </p:nvSpPr>
        <p:spPr>
          <a:xfrm>
            <a:off x="4710953" y="533400"/>
            <a:ext cx="3657600" cy="12525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252" name="Shape 252"/>
          <p:cNvSpPr/>
          <p:nvPr>
            <p:ph idx="2" type="pic"/>
          </p:nvPr>
        </p:nvSpPr>
        <p:spPr>
          <a:xfrm flipH="1">
            <a:off x="596153" y="1600199"/>
            <a:ext cx="3657600" cy="3657600"/>
          </a:xfrm>
          <a:prstGeom prst="ellipse">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lnSpc>
                <a:spcPct val="100000"/>
              </a:lnSpc>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253" name="Shape 253"/>
          <p:cNvSpPr txBox="1"/>
          <p:nvPr>
            <p:ph idx="1" type="body"/>
          </p:nvPr>
        </p:nvSpPr>
        <p:spPr>
          <a:xfrm>
            <a:off x="4710412" y="1828800"/>
            <a:ext cx="3657599" cy="3810000"/>
          </a:xfrm>
          <a:prstGeom prst="rect">
            <a:avLst/>
          </a:prstGeom>
          <a:noFill/>
          <a:ln>
            <a:noFill/>
          </a:ln>
        </p:spPr>
        <p:txBody>
          <a:bodyPr anchorCtr="0" anchor="t" bIns="91425" lIns="91425" rIns="91425" tIns="91425"/>
          <a:lstStyle>
            <a:lvl1pPr indent="0" lvl="0" marL="0" marR="0" rtl="0" algn="l">
              <a:lnSpc>
                <a:spcPct val="100000"/>
              </a:lnSpc>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254" name="Shape 254"/>
          <p:cNvSpPr txBox="1"/>
          <p:nvPr>
            <p:ph idx="10" type="dt"/>
          </p:nvPr>
        </p:nvSpPr>
        <p:spPr>
          <a:xfrm>
            <a:off x="381000" y="6288087"/>
            <a:ext cx="1865400"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55" name="Shape 255"/>
          <p:cNvSpPr txBox="1"/>
          <p:nvPr>
            <p:ph idx="11" type="ftr"/>
          </p:nvPr>
        </p:nvSpPr>
        <p:spPr>
          <a:xfrm>
            <a:off x="3325812" y="6288087"/>
            <a:ext cx="5218199"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56" name="Shape 256"/>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498" cy="6483349"/>
          </a:xfrm>
          <a:prstGeom prst="rect">
            <a:avLst/>
          </a:prstGeom>
          <a:noFill/>
          <a:ln>
            <a:noFill/>
          </a:ln>
        </p:spPr>
      </p:pic>
      <p:sp>
        <p:nvSpPr>
          <p:cNvPr id="33" name="Shape 33"/>
          <p:cNvSpPr txBox="1"/>
          <p:nvPr>
            <p:ph type="title"/>
          </p:nvPr>
        </p:nvSpPr>
        <p:spPr>
          <a:xfrm>
            <a:off x="779462" y="2591358"/>
            <a:ext cx="7583486" cy="13620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2" y="3950353"/>
            <a:ext cx="7583486" cy="1500187"/>
          </a:xfrm>
          <a:prstGeom prst="rect">
            <a:avLst/>
          </a:prstGeom>
          <a:noFill/>
          <a:ln>
            <a:noFill/>
          </a:ln>
        </p:spPr>
        <p:txBody>
          <a:bodyPr anchorCtr="0" anchor="t" bIns="91425" lIns="91425" rIns="91425" tIns="91425"/>
          <a:lstStyle>
            <a:lvl1pPr indent="0" lvl="0" marL="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above Caption">
    <p:spTree>
      <p:nvGrpSpPr>
        <p:cNvPr id="257" name="Shape 257"/>
        <p:cNvGrpSpPr/>
        <p:nvPr/>
      </p:nvGrpSpPr>
      <p:grpSpPr>
        <a:xfrm>
          <a:off x="0" y="0"/>
          <a:ext cx="0" cy="0"/>
          <a:chOff x="0" y="0"/>
          <a:chExt cx="0" cy="0"/>
        </a:xfrm>
      </p:grpSpPr>
      <p:pic>
        <p:nvPicPr>
          <p:cNvPr descr="Overlay-PictureCaption-Extras.png" id="258" name="Shape 258"/>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259" name="Shape 259"/>
          <p:cNvSpPr txBox="1"/>
          <p:nvPr>
            <p:ph type="title"/>
          </p:nvPr>
        </p:nvSpPr>
        <p:spPr>
          <a:xfrm>
            <a:off x="808037" y="3778623"/>
            <a:ext cx="7560600" cy="11028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260" name="Shape 260"/>
          <p:cNvSpPr/>
          <p:nvPr>
            <p:ph idx="2" type="pic"/>
          </p:nvPr>
        </p:nvSpPr>
        <p:spPr>
          <a:xfrm flipH="1">
            <a:off x="871609" y="762000"/>
            <a:ext cx="7427700" cy="2989800"/>
          </a:xfrm>
          <a:prstGeom prst="roundRect">
            <a:avLst>
              <a:gd fmla="val 7476" name="adj"/>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lnSpc>
                <a:spcPct val="100000"/>
              </a:lnSpc>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261" name="Shape 261"/>
          <p:cNvSpPr txBox="1"/>
          <p:nvPr>
            <p:ph idx="1" type="body"/>
          </p:nvPr>
        </p:nvSpPr>
        <p:spPr>
          <a:xfrm>
            <a:off x="808033" y="4827492"/>
            <a:ext cx="7560000" cy="1221000"/>
          </a:xfrm>
          <a:prstGeom prst="rect">
            <a:avLst/>
          </a:prstGeom>
          <a:noFill/>
          <a:ln>
            <a:noFill/>
          </a:ln>
        </p:spPr>
        <p:txBody>
          <a:bodyPr anchorCtr="0" anchor="t" bIns="91425" lIns="91425" rIns="91425" tIns="91425"/>
          <a:lstStyle>
            <a:lvl1pPr indent="0" lvl="0" marL="0" marR="0" rtl="0" algn="l">
              <a:lnSpc>
                <a:spcPct val="100000"/>
              </a:lnSpc>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262" name="Shape 262"/>
          <p:cNvSpPr txBox="1"/>
          <p:nvPr>
            <p:ph idx="10" type="dt"/>
          </p:nvPr>
        </p:nvSpPr>
        <p:spPr>
          <a:xfrm>
            <a:off x="381000" y="6288087"/>
            <a:ext cx="1865400"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63" name="Shape 263"/>
          <p:cNvSpPr txBox="1"/>
          <p:nvPr>
            <p:ph idx="11" type="ftr"/>
          </p:nvPr>
        </p:nvSpPr>
        <p:spPr>
          <a:xfrm>
            <a:off x="3325812" y="6288087"/>
            <a:ext cx="5218199"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64" name="Shape 264"/>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265" name="Shape 265"/>
        <p:cNvGrpSpPr/>
        <p:nvPr/>
      </p:nvGrpSpPr>
      <p:grpSpPr>
        <a:xfrm>
          <a:off x="0" y="0"/>
          <a:ext cx="0" cy="0"/>
          <a:chOff x="0" y="0"/>
          <a:chExt cx="0" cy="0"/>
        </a:xfrm>
      </p:grpSpPr>
      <p:pic>
        <p:nvPicPr>
          <p:cNvPr descr="Overlay-ContentSlides.png" id="266" name="Shape 266"/>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267" name="Shape 267"/>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268" name="Shape 268"/>
          <p:cNvSpPr txBox="1"/>
          <p:nvPr>
            <p:ph idx="1" type="body"/>
          </p:nvPr>
        </p:nvSpPr>
        <p:spPr>
          <a:xfrm rot="5400000">
            <a:off x="2467049" y="141300"/>
            <a:ext cx="4208400" cy="7583400"/>
          </a:xfrm>
          <a:prstGeom prst="rect">
            <a:avLst/>
          </a:prstGeom>
          <a:noFill/>
          <a:ln>
            <a:noFill/>
          </a:ln>
        </p:spPr>
        <p:txBody>
          <a:bodyPr anchorCtr="0" anchor="t" bIns="91425" lIns="91425" rIns="91425" tIns="91425"/>
          <a:lstStyle>
            <a:lvl1pPr indent="276225" lvl="0" marL="282575" marR="0" rtl="0" algn="l">
              <a:lnSpc>
                <a:spcPct val="100000"/>
              </a:lnSpc>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209550" lvl="1" marL="577850" marR="0" rtl="0" algn="l">
              <a:lnSpc>
                <a:spcPct val="100000"/>
              </a:lnSpc>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682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651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746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79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279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279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279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69" name="Shape 269"/>
          <p:cNvSpPr txBox="1"/>
          <p:nvPr>
            <p:ph idx="10" type="dt"/>
          </p:nvPr>
        </p:nvSpPr>
        <p:spPr>
          <a:xfrm>
            <a:off x="381000" y="6288087"/>
            <a:ext cx="1887600"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70" name="Shape 270"/>
          <p:cNvSpPr txBox="1"/>
          <p:nvPr>
            <p:ph idx="11" type="ftr"/>
          </p:nvPr>
        </p:nvSpPr>
        <p:spPr>
          <a:xfrm>
            <a:off x="3305175" y="6288087"/>
            <a:ext cx="5238900"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71" name="Shape 271"/>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272" name="Shape 272"/>
        <p:cNvGrpSpPr/>
        <p:nvPr/>
      </p:nvGrpSpPr>
      <p:grpSpPr>
        <a:xfrm>
          <a:off x="0" y="0"/>
          <a:ext cx="0" cy="0"/>
          <a:chOff x="0" y="0"/>
          <a:chExt cx="0" cy="0"/>
        </a:xfrm>
      </p:grpSpPr>
      <p:pic>
        <p:nvPicPr>
          <p:cNvPr descr="Overlay-ContentSlides.png" id="273" name="Shape 273"/>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274" name="Shape 274"/>
          <p:cNvSpPr txBox="1"/>
          <p:nvPr>
            <p:ph type="title"/>
          </p:nvPr>
        </p:nvSpPr>
        <p:spPr>
          <a:xfrm rot="5400000">
            <a:off x="5373296" y="2734862"/>
            <a:ext cx="5268900" cy="13581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275" name="Shape 275"/>
          <p:cNvSpPr txBox="1"/>
          <p:nvPr>
            <p:ph idx="1" type="body"/>
          </p:nvPr>
        </p:nvSpPr>
        <p:spPr>
          <a:xfrm rot="5400000">
            <a:off x="1230272" y="328561"/>
            <a:ext cx="5268900" cy="6170700"/>
          </a:xfrm>
          <a:prstGeom prst="rect">
            <a:avLst/>
          </a:prstGeom>
          <a:noFill/>
          <a:ln>
            <a:noFill/>
          </a:ln>
        </p:spPr>
        <p:txBody>
          <a:bodyPr anchorCtr="0" anchor="t" bIns="91425" lIns="91425" rIns="91425" tIns="91425"/>
          <a:lstStyle>
            <a:lvl1pPr indent="276225" lvl="0" marL="282575" marR="0" rtl="0" algn="l">
              <a:lnSpc>
                <a:spcPct val="100000"/>
              </a:lnSpc>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209550" lvl="1" marL="577850" marR="0" rtl="0" algn="l">
              <a:lnSpc>
                <a:spcPct val="100000"/>
              </a:lnSpc>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682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651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746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79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279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279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279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76" name="Shape 276"/>
          <p:cNvSpPr txBox="1"/>
          <p:nvPr>
            <p:ph idx="10" type="dt"/>
          </p:nvPr>
        </p:nvSpPr>
        <p:spPr>
          <a:xfrm>
            <a:off x="381000" y="6288087"/>
            <a:ext cx="1887600"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77" name="Shape 277"/>
          <p:cNvSpPr txBox="1"/>
          <p:nvPr>
            <p:ph idx="11" type="ftr"/>
          </p:nvPr>
        </p:nvSpPr>
        <p:spPr>
          <a:xfrm>
            <a:off x="3305175" y="6288087"/>
            <a:ext cx="5238900"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78" name="Shape 278"/>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6" cy="6481761"/>
          </a:xfrm>
          <a:prstGeom prst="rect">
            <a:avLst/>
          </a:prstGeom>
          <a:noFill/>
          <a:ln>
            <a:noFill/>
          </a:ln>
        </p:spPr>
      </p:pic>
      <p:sp>
        <p:nvSpPr>
          <p:cNvPr id="40" name="Shape 4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6" cy="6481761"/>
          </a:xfrm>
          <a:prstGeom prst="rect">
            <a:avLst/>
          </a:prstGeom>
          <a:noFill/>
          <a:ln>
            <a:noFill/>
          </a:ln>
        </p:spPr>
      </p:pic>
      <p:cxnSp>
        <p:nvCxnSpPr>
          <p:cNvPr id="48" name="Shape 48"/>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49" name="Shape 49"/>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cxnSp>
        <p:nvCxnSpPr>
          <p:cNvPr id="50" name="Shape 50"/>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51" name="Shape 51"/>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sp>
        <p:nvSpPr>
          <p:cNvPr id="52" name="Shape 52"/>
          <p:cNvSpPr txBox="1"/>
          <p:nvPr>
            <p:ph type="title"/>
          </p:nvPr>
        </p:nvSpPr>
        <p:spPr>
          <a:xfrm>
            <a:off x="779462" y="381000"/>
            <a:ext cx="7583486" cy="1044387"/>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2" y="1438833"/>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2" y="2362199"/>
            <a:ext cx="3657600" cy="3686174"/>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76200" lvl="5" marL="25146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76200" lvl="6" marL="29718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76200" lvl="7" marL="34290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76200" lvl="8" marL="3886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3"/>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4"/>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76200" lvl="5" marL="25146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76200" lvl="6" marL="29718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76200" lvl="7" marL="34290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76200" lvl="8" marL="3886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6" cy="6481761"/>
          </a:xfrm>
          <a:prstGeom prst="rect">
            <a:avLst/>
          </a:prstGeom>
          <a:noFill/>
          <a:ln>
            <a:noFill/>
          </a:ln>
        </p:spPr>
      </p:pic>
      <p:sp>
        <p:nvSpPr>
          <p:cNvPr id="62" name="Shape 6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0"/>
            <a:ext cx="7585076" cy="20574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6" cy="6481761"/>
          </a:xfrm>
          <a:prstGeom prst="rect">
            <a:avLst/>
          </a:prstGeom>
          <a:noFill/>
          <a:ln>
            <a:noFill/>
          </a:ln>
        </p:spPr>
      </p:pic>
      <p:sp>
        <p:nvSpPr>
          <p:cNvPr id="70" name="Shape 7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6" cy="6481761"/>
          </a:xfrm>
          <a:prstGeom prst="rect">
            <a:avLst/>
          </a:prstGeom>
          <a:noFill/>
          <a:ln>
            <a:noFill/>
          </a:ln>
        </p:spPr>
      </p:pic>
      <p:sp>
        <p:nvSpPr>
          <p:cNvPr id="79" name="Shape 7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6" cy="6481761"/>
          </a:xfrm>
          <a:prstGeom prst="rect">
            <a:avLst/>
          </a:prstGeom>
          <a:noFill/>
          <a:ln>
            <a:noFill/>
          </a:ln>
        </p:spPr>
      </p:pic>
      <p:sp>
        <p:nvSpPr>
          <p:cNvPr id="89" name="Shape 8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image" Target="../media/image6.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5" Type="http://schemas.openxmlformats.org/officeDocument/2006/relationships/slideLayout" Target="../slideLayouts/slideLayout20.xml"/><Relationship Id="rId6" Type="http://schemas.openxmlformats.org/officeDocument/2006/relationships/slideLayout" Target="../slideLayouts/slideLayout21.xml"/><Relationship Id="rId18" Type="http://schemas.openxmlformats.org/officeDocument/2006/relationships/theme" Target="../theme/theme2.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7"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36525" lvl="0" marL="282575" marR="0" rtl="0" algn="l">
              <a:lnSpc>
                <a:spcPct val="100000"/>
              </a:lnSpc>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82550" lvl="1" marL="577850" marR="0" rtl="0" algn="l">
              <a:lnSpc>
                <a:spcPct val="100000"/>
              </a:lnSpc>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52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52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52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52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6" name="Shape 16"/>
          <p:cNvPicPr preferRelativeResize="0"/>
          <p:nvPr/>
        </p:nvPicPr>
        <p:blipFill rotWithShape="1">
          <a:blip r:embed="rId1">
            <a:alphaModFix/>
          </a:blip>
          <a:srcRect b="0" l="0" r="0" t="0"/>
          <a:stretch/>
        </p:blipFill>
        <p:spPr>
          <a:xfrm>
            <a:off x="6103937" y="5959475"/>
            <a:ext cx="2430462" cy="6937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44" name="Shape 144"/>
        <p:cNvGrpSpPr/>
        <p:nvPr/>
      </p:nvGrpSpPr>
      <p:grpSpPr>
        <a:xfrm>
          <a:off x="0" y="0"/>
          <a:ext cx="0" cy="0"/>
          <a:chOff x="0" y="0"/>
          <a:chExt cx="0" cy="0"/>
        </a:xfrm>
      </p:grpSpPr>
      <p:sp>
        <p:nvSpPr>
          <p:cNvPr id="145" name="Shape 145"/>
          <p:cNvSpPr/>
          <p:nvPr/>
        </p:nvSpPr>
        <p:spPr>
          <a:xfrm>
            <a:off x="190500" y="190500"/>
            <a:ext cx="8764500" cy="6478500"/>
          </a:xfrm>
          <a:prstGeom prst="round2DiagRect">
            <a:avLst>
              <a:gd fmla="val 9416" name="adj1"/>
              <a:gd fmla="val 0" name="adj2"/>
            </a:avLst>
          </a:prstGeom>
          <a:gradFill>
            <a:gsLst>
              <a:gs pos="0">
                <a:srgbClr val="B27A00"/>
              </a:gs>
              <a:gs pos="13000">
                <a:srgbClr val="B27A00"/>
              </a:gs>
              <a:gs pos="100000">
                <a:schemeClr val="lt1"/>
              </a:gs>
            </a:gsLst>
            <a:lin ang="5400012"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46" name="Shape 146"/>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47" name="Shape 147"/>
          <p:cNvSpPr txBox="1"/>
          <p:nvPr>
            <p:ph idx="1" type="body"/>
          </p:nvPr>
        </p:nvSpPr>
        <p:spPr>
          <a:xfrm>
            <a:off x="779462" y="1828800"/>
            <a:ext cx="7583400" cy="4208400"/>
          </a:xfrm>
          <a:prstGeom prst="rect">
            <a:avLst/>
          </a:prstGeom>
          <a:noFill/>
          <a:ln>
            <a:noFill/>
          </a:ln>
        </p:spPr>
        <p:txBody>
          <a:bodyPr anchorCtr="0" anchor="t" bIns="91425" lIns="91425" rIns="91425" tIns="91425"/>
          <a:lstStyle>
            <a:lvl1pPr indent="276225" lvl="0" marL="282575" marR="0" rtl="0" algn="l">
              <a:lnSpc>
                <a:spcPct val="100000"/>
              </a:lnSpc>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209550" lvl="1" marL="577850" marR="0" rtl="0" algn="l">
              <a:lnSpc>
                <a:spcPct val="100000"/>
              </a:lnSpc>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682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651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746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79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279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279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279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8" name="Shape 148"/>
          <p:cNvSpPr txBox="1"/>
          <p:nvPr>
            <p:ph idx="10" type="dt"/>
          </p:nvPr>
        </p:nvSpPr>
        <p:spPr>
          <a:xfrm>
            <a:off x="381000" y="6288087"/>
            <a:ext cx="1887600"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49" name="Shape 149"/>
          <p:cNvSpPr txBox="1"/>
          <p:nvPr>
            <p:ph idx="11" type="ftr"/>
          </p:nvPr>
        </p:nvSpPr>
        <p:spPr>
          <a:xfrm>
            <a:off x="3305175" y="6288087"/>
            <a:ext cx="5238900"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50" name="Shape 150"/>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51" name="Shape 151"/>
          <p:cNvPicPr preferRelativeResize="0"/>
          <p:nvPr/>
        </p:nvPicPr>
        <p:blipFill rotWithShape="1">
          <a:blip r:embed="rId1">
            <a:alphaModFix/>
          </a:blip>
          <a:srcRect b="0" l="0" r="0" t="0"/>
          <a:stretch/>
        </p:blipFill>
        <p:spPr>
          <a:xfrm>
            <a:off x="6103937" y="5959475"/>
            <a:ext cx="2430599" cy="693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x="0" y="0"/>
          <a:ext cx="0" cy="0"/>
          <a:chOff x="0" y="0"/>
          <a:chExt cx="0" cy="0"/>
        </a:xfrm>
      </p:grpSpPr>
      <p:sp>
        <p:nvSpPr>
          <p:cNvPr id="284" name="Shape 284"/>
          <p:cNvSpPr txBox="1"/>
          <p:nvPr>
            <p:ph type="ctrTitle"/>
          </p:nvPr>
        </p:nvSpPr>
        <p:spPr>
          <a:xfrm>
            <a:off x="135925" y="1510687"/>
            <a:ext cx="8686800" cy="3900900"/>
          </a:xfrm>
          <a:prstGeom prst="rect">
            <a:avLst/>
          </a:prstGeom>
          <a:noFill/>
          <a:ln>
            <a:noFill/>
          </a:ln>
        </p:spPr>
        <p:txBody>
          <a:bodyPr anchorCtr="0" anchor="b" bIns="45700" lIns="91425" rIns="91425" tIns="45700">
            <a:noAutofit/>
          </a:bodyPr>
          <a:lstStyle/>
          <a:p>
            <a:pPr indent="0" lvl="0" marL="0" marR="0" rtl="0" algn="ctr">
              <a:lnSpc>
                <a:spcPct val="100000"/>
              </a:lnSpc>
              <a:spcBef>
                <a:spcPts val="0"/>
              </a:spcBef>
              <a:spcAft>
                <a:spcPts val="0"/>
              </a:spcAft>
              <a:buClr>
                <a:srgbClr val="001D4D"/>
              </a:buClr>
              <a:buSzPct val="25000"/>
              <a:buFont typeface="Trebuchet MS"/>
              <a:buNone/>
            </a:pPr>
            <a:r>
              <a:rPr b="0" i="0" lang="en-US" sz="3600" u="none" cap="none" strike="noStrike">
                <a:solidFill>
                  <a:srgbClr val="001D4D"/>
                </a:solidFill>
                <a:latin typeface="Trebuchet MS"/>
                <a:ea typeface="Trebuchet MS"/>
                <a:cs typeface="Trebuchet MS"/>
                <a:sym typeface="Trebuchet MS"/>
              </a:rPr>
              <a:t>Learning with Augmented Reality</a:t>
            </a:r>
          </a:p>
          <a:p>
            <a:pPr indent="0" lvl="0" marL="0" marR="0" rtl="0" algn="ctr">
              <a:lnSpc>
                <a:spcPct val="100000"/>
              </a:lnSpc>
              <a:spcBef>
                <a:spcPts val="0"/>
              </a:spcBef>
              <a:spcAft>
                <a:spcPts val="0"/>
              </a:spcAft>
              <a:buClr>
                <a:srgbClr val="001D4D"/>
              </a:buClr>
              <a:buSzPct val="25000"/>
              <a:buFont typeface="Trebuchet MS"/>
              <a:buNone/>
            </a:pPr>
            <a:r>
              <a:t/>
            </a:r>
            <a:endParaRPr b="0" i="0" sz="2900" u="none" cap="none" strike="noStrike">
              <a:solidFill>
                <a:srgbClr val="001D4D"/>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1D4D"/>
              </a:buClr>
              <a:buSzPct val="25000"/>
              <a:buFont typeface="Trebuchet MS"/>
              <a:buNone/>
            </a:pPr>
            <a:r>
              <a:rPr b="0" i="0" lang="en-US" sz="2500" u="none" cap="none" strike="noStrike">
                <a:solidFill>
                  <a:srgbClr val="001D4D"/>
                </a:solidFill>
                <a:latin typeface="Trebuchet MS"/>
                <a:ea typeface="Trebuchet MS"/>
                <a:cs typeface="Trebuchet MS"/>
                <a:sym typeface="Trebuchet MS"/>
              </a:rPr>
              <a:t>Team Members: Jeffrey Perez, Luis Perera</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 Shahin Vassigh</a:t>
            </a:r>
          </a:p>
          <a:p>
            <a:pPr indent="0" lvl="0" marL="0" marR="0" rtl="0" algn="ctr">
              <a:lnSpc>
                <a:spcPct val="100000"/>
              </a:lnSpc>
              <a:spcBef>
                <a:spcPts val="0"/>
              </a:spcBef>
              <a:spcAft>
                <a:spcPts val="0"/>
              </a:spcAft>
              <a:buClr>
                <a:srgbClr val="001D4D"/>
              </a:buClr>
              <a:buSzPct val="25000"/>
              <a:buFont typeface="Trebuchet MS"/>
              <a:buNone/>
            </a:pPr>
            <a:r>
              <a:rPr b="0" i="0" lang="en-US" sz="2500" u="none" cap="none" strike="noStrike">
                <a:solidFill>
                  <a:srgbClr val="001D4D"/>
                </a:solidFill>
                <a:latin typeface="Trebuchet MS"/>
                <a:ea typeface="Trebuchet MS"/>
                <a:cs typeface="Trebuchet MS"/>
                <a:sym typeface="Trebuchet MS"/>
              </a:rPr>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p>
        </p:txBody>
      </p:sp>
      <p:sp>
        <p:nvSpPr>
          <p:cNvPr id="285" name="Shape 285"/>
          <p:cNvSpPr txBox="1"/>
          <p:nvPr>
            <p:ph idx="1" type="subTitle"/>
          </p:nvPr>
        </p:nvSpPr>
        <p:spPr>
          <a:xfrm>
            <a:off x="228600" y="5643562"/>
            <a:ext cx="8686800" cy="12191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Noto Sans Symbols"/>
              <a:buNone/>
            </a:pPr>
            <a:r>
              <a:rPr b="0" i="0" lang="en-US" sz="1800" u="none" cap="none" strike="noStrike">
                <a:solidFill>
                  <a:srgbClr val="666666"/>
                </a:solidFill>
                <a:latin typeface="Trebuchet MS"/>
                <a:ea typeface="Trebuchet MS"/>
                <a:cs typeface="Trebuchet MS"/>
                <a:sym typeface="Trebuchet MS"/>
              </a:rPr>
              <a:t> </a:t>
            </a:r>
          </a:p>
        </p:txBody>
      </p:sp>
      <p:sp>
        <p:nvSpPr>
          <p:cNvPr id="286" name="Shape 286"/>
          <p:cNvSpPr txBox="1"/>
          <p:nvPr/>
        </p:nvSpPr>
        <p:spPr>
          <a:xfrm>
            <a:off x="135925" y="556025"/>
            <a:ext cx="8686800" cy="722699"/>
          </a:xfrm>
          <a:prstGeom prst="rect">
            <a:avLst/>
          </a:prstGeom>
          <a:noFill/>
          <a:ln>
            <a:noFill/>
          </a:ln>
        </p:spPr>
        <p:txBody>
          <a:bodyPr anchorCtr="0" anchor="b" bIns="45700" lIns="91425" rIns="91425" tIns="45700">
            <a:noAutofit/>
          </a:bodyPr>
          <a:lstStyle/>
          <a:p>
            <a:pPr indent="0" lvl="0" marL="0" marR="0" rtl="0" algn="ctr">
              <a:lnSpc>
                <a:spcPct val="100000"/>
              </a:lnSpc>
              <a:spcBef>
                <a:spcPts val="0"/>
              </a:spcBef>
              <a:spcAft>
                <a:spcPts val="0"/>
              </a:spcAft>
              <a:buClr>
                <a:srgbClr val="001D4D"/>
              </a:buClr>
              <a:buSzPct val="25000"/>
              <a:buFont typeface="Trebuchet MS"/>
              <a:buNone/>
            </a:pPr>
            <a:r>
              <a:rPr b="0" i="0" lang="en-US" sz="3600" u="none" cap="none" strike="noStrike">
                <a:solidFill>
                  <a:srgbClr val="001D4D"/>
                </a:solidFill>
                <a:latin typeface="Trebuchet MS"/>
                <a:ea typeface="Trebuchet MS"/>
                <a:cs typeface="Trebuchet MS"/>
                <a:sym typeface="Trebuchet MS"/>
              </a:rPr>
              <a:t>Final Presentation</a:t>
            </a:r>
          </a:p>
          <a:p>
            <a:pPr indent="0" lvl="0" marL="0" marR="0" rtl="0" algn="ctr">
              <a:lnSpc>
                <a:spcPct val="100000"/>
              </a:lnSpc>
              <a:spcBef>
                <a:spcPts val="0"/>
              </a:spcBef>
              <a:spcAft>
                <a:spcPts val="0"/>
              </a:spcAft>
              <a:buClr>
                <a:schemeClr val="dk1"/>
              </a:buClr>
              <a:buSzPct val="25000"/>
              <a:buFont typeface="Arial"/>
              <a:buNone/>
            </a:pPr>
            <a:r>
              <a:rPr b="0" i="0" lang="en-US" sz="2600" u="none" cap="none" strike="noStrike">
                <a:solidFill>
                  <a:srgbClr val="001D4D"/>
                </a:solidFill>
                <a:latin typeface="Trebuchet MS"/>
                <a:ea typeface="Trebuchet MS"/>
                <a:cs typeface="Trebuchet MS"/>
                <a:sym typeface="Trebuchet MS"/>
              </a:rPr>
              <a:t>Spring 2017</a:t>
            </a:r>
          </a:p>
        </p:txBody>
      </p:sp>
      <p:pic>
        <p:nvPicPr>
          <p:cNvPr id="287" name="Shape 287"/>
          <p:cNvPicPr preferRelativeResize="0"/>
          <p:nvPr/>
        </p:nvPicPr>
        <p:blipFill rotWithShape="1">
          <a:blip r:embed="rId3">
            <a:alphaModFix/>
          </a:blip>
          <a:srcRect b="0" l="0" r="0" t="0"/>
          <a:stretch/>
        </p:blipFill>
        <p:spPr>
          <a:xfrm>
            <a:off x="634675" y="5643573"/>
            <a:ext cx="1026423" cy="1026423"/>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0" name="Shape 370"/>
        <p:cNvGrpSpPr/>
        <p:nvPr/>
      </p:nvGrpSpPr>
      <p:grpSpPr>
        <a:xfrm>
          <a:off x="0" y="0"/>
          <a:ext cx="0" cy="0"/>
          <a:chOff x="0" y="0"/>
          <a:chExt cx="0" cy="0"/>
        </a:xfrm>
      </p:grpSpPr>
      <p:sp>
        <p:nvSpPr>
          <p:cNvPr id="371" name="Shape 371"/>
          <p:cNvSpPr txBox="1"/>
          <p:nvPr>
            <p:ph type="title"/>
          </p:nvPr>
        </p:nvSpPr>
        <p:spPr>
          <a:xfrm>
            <a:off x="779462" y="381000"/>
            <a:ext cx="7583400" cy="1044598"/>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372" name="Shape 372"/>
          <p:cNvSpPr txBox="1"/>
          <p:nvPr>
            <p:ph idx="1" type="body"/>
          </p:nvPr>
        </p:nvSpPr>
        <p:spPr>
          <a:xfrm>
            <a:off x="779462" y="1828800"/>
            <a:ext cx="7583400" cy="42083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1D4D"/>
              </a:buClr>
              <a:buSzPct val="25000"/>
              <a:buFont typeface="Noto Sans Symbols"/>
              <a:buNone/>
            </a:pPr>
            <a:r>
              <a:rPr b="0" i="0" lang="en-US" sz="2200" u="none" cap="none" strike="noStrike">
                <a:solidFill>
                  <a:srgbClr val="001D4D"/>
                </a:solidFill>
                <a:latin typeface="Trebuchet MS"/>
                <a:ea typeface="Trebuchet MS"/>
                <a:cs typeface="Trebuchet MS"/>
                <a:sym typeface="Trebuchet MS"/>
              </a:rPr>
              <a:t>1. #188 – SKOPE AR State Machine for UI</a:t>
            </a:r>
          </a:p>
          <a:p>
            <a:pPr indent="0" lvl="0" marL="0" marR="0" rtl="0" algn="l">
              <a:lnSpc>
                <a:spcPct val="100000"/>
              </a:lnSpc>
              <a:spcBef>
                <a:spcPts val="2000"/>
              </a:spcBef>
              <a:spcAft>
                <a:spcPts val="0"/>
              </a:spcAft>
              <a:buClr>
                <a:srgbClr val="001D4D"/>
              </a:buClr>
              <a:buSzPct val="25000"/>
              <a:buFont typeface="Noto Sans Symbols"/>
              <a:buNone/>
            </a:pPr>
            <a:r>
              <a:rPr b="0" i="0" lang="en-US" sz="2200" u="none" cap="none" strike="noStrike">
                <a:solidFill>
                  <a:srgbClr val="001D4D"/>
                </a:solidFill>
                <a:latin typeface="Trebuchet MS"/>
                <a:ea typeface="Trebuchet MS"/>
                <a:cs typeface="Trebuchet MS"/>
                <a:sym typeface="Trebuchet MS"/>
              </a:rPr>
              <a:t>2. #187 – SKOPE AR User Interface Navigation</a:t>
            </a:r>
          </a:p>
          <a:p>
            <a:pPr indent="0" lvl="0" marL="0" marR="0" rtl="0" algn="l">
              <a:lnSpc>
                <a:spcPct val="100000"/>
              </a:lnSpc>
              <a:spcBef>
                <a:spcPts val="2000"/>
              </a:spcBef>
              <a:spcAft>
                <a:spcPts val="0"/>
              </a:spcAft>
              <a:buClr>
                <a:srgbClr val="001D4D"/>
              </a:buClr>
              <a:buSzPct val="25000"/>
              <a:buFont typeface="Noto Sans Symbols"/>
              <a:buNone/>
            </a:pPr>
            <a:r>
              <a:rPr b="0" i="0" lang="en-US" sz="2200" u="none" cap="none" strike="noStrike">
                <a:solidFill>
                  <a:srgbClr val="001D4D"/>
                </a:solidFill>
                <a:latin typeface="Trebuchet MS"/>
                <a:ea typeface="Trebuchet MS"/>
                <a:cs typeface="Trebuchet MS"/>
                <a:sym typeface="Trebuchet MS"/>
              </a:rPr>
              <a:t>3. #190 – SKOPE AR Upload for Android</a:t>
            </a:r>
          </a:p>
          <a:p>
            <a:pPr indent="0" lvl="0" marL="0" marR="0" rtl="0" algn="l">
              <a:lnSpc>
                <a:spcPct val="100000"/>
              </a:lnSpc>
              <a:spcBef>
                <a:spcPts val="2000"/>
              </a:spcBef>
              <a:spcAft>
                <a:spcPts val="0"/>
              </a:spcAft>
              <a:buClr>
                <a:srgbClr val="001D4D"/>
              </a:buClr>
              <a:buSzPct val="25000"/>
              <a:buFont typeface="Noto Sans Symbols"/>
              <a:buNone/>
            </a:pPr>
            <a:r>
              <a:rPr b="0" i="0" lang="en-US" sz="2200" u="none" cap="none" strike="noStrike">
                <a:solidFill>
                  <a:srgbClr val="001D4D"/>
                </a:solidFill>
                <a:latin typeface="Trebuchet MS"/>
                <a:ea typeface="Trebuchet MS"/>
                <a:cs typeface="Trebuchet MS"/>
                <a:sym typeface="Trebuchet MS"/>
              </a:rPr>
              <a:t>4. #192 – SKOPE AR Upload for iOS</a:t>
            </a:r>
          </a:p>
          <a:p>
            <a:pPr indent="0" lvl="0" marL="0" marR="0" rtl="0" algn="l">
              <a:lnSpc>
                <a:spcPct val="100000"/>
              </a:lnSpc>
              <a:spcBef>
                <a:spcPts val="2000"/>
              </a:spcBef>
              <a:spcAft>
                <a:spcPts val="0"/>
              </a:spcAft>
              <a:buClr>
                <a:srgbClr val="001D4D"/>
              </a:buClr>
              <a:buSzPct val="25000"/>
              <a:buFont typeface="Noto Sans Symbols"/>
              <a:buNone/>
            </a:pPr>
            <a:r>
              <a:rPr b="0" i="0" lang="en-US" sz="2200" u="none" cap="none" strike="noStrike">
                <a:solidFill>
                  <a:srgbClr val="001D4D"/>
                </a:solidFill>
                <a:latin typeface="Trebuchet MS"/>
                <a:ea typeface="Trebuchet MS"/>
                <a:cs typeface="Trebuchet MS"/>
                <a:sym typeface="Trebuchet MS"/>
              </a:rPr>
              <a:t>5. #199 – SKOPE AR Movie Player</a:t>
            </a:r>
          </a:p>
          <a:p>
            <a:pPr indent="0" lvl="0" marL="0" marR="0" rtl="0" algn="l">
              <a:lnSpc>
                <a:spcPct val="100000"/>
              </a:lnSpc>
              <a:spcBef>
                <a:spcPts val="2000"/>
              </a:spcBef>
              <a:spcAft>
                <a:spcPts val="0"/>
              </a:spcAft>
              <a:buClr>
                <a:srgbClr val="001D4D"/>
              </a:buClr>
              <a:buSzPct val="25000"/>
              <a:buFont typeface="Noto Sans Symbols"/>
              <a:buNone/>
            </a:pPr>
            <a:r>
              <a:t/>
            </a:r>
            <a:endParaRPr b="0" i="0" sz="2200" u="none" cap="none" strike="noStrike">
              <a:solidFill>
                <a:srgbClr val="001D4D"/>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7" name="Shape 377"/>
        <p:cNvGrpSpPr/>
        <p:nvPr/>
      </p:nvGrpSpPr>
      <p:grpSpPr>
        <a:xfrm>
          <a:off x="0" y="0"/>
          <a:ext cx="0" cy="0"/>
          <a:chOff x="0" y="0"/>
          <a:chExt cx="0" cy="0"/>
        </a:xfrm>
      </p:grpSpPr>
      <p:sp>
        <p:nvSpPr>
          <p:cNvPr id="378" name="Shape 378"/>
          <p:cNvSpPr txBox="1"/>
          <p:nvPr>
            <p:ph type="title"/>
          </p:nvPr>
        </p:nvSpPr>
        <p:spPr>
          <a:xfrm>
            <a:off x="779462" y="381000"/>
            <a:ext cx="7583400" cy="1044598"/>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001D4D"/>
                </a:solidFill>
                <a:latin typeface="Trebuchet MS"/>
                <a:ea typeface="Trebuchet MS"/>
                <a:cs typeface="Trebuchet MS"/>
                <a:sym typeface="Trebuchet MS"/>
              </a:rPr>
              <a:t>User Story #</a:t>
            </a:r>
            <a:r>
              <a:rPr lang="en-US"/>
              <a:t>1</a:t>
            </a:r>
          </a:p>
        </p:txBody>
      </p:sp>
      <p:pic>
        <p:nvPicPr>
          <p:cNvPr id="379" name="Shape 379"/>
          <p:cNvPicPr preferRelativeResize="0"/>
          <p:nvPr/>
        </p:nvPicPr>
        <p:blipFill rotWithShape="1">
          <a:blip r:embed="rId3">
            <a:alphaModFix/>
          </a:blip>
          <a:srcRect b="0" l="0" r="0" t="0"/>
          <a:stretch/>
        </p:blipFill>
        <p:spPr>
          <a:xfrm>
            <a:off x="1431845" y="1879505"/>
            <a:ext cx="6278634" cy="3740243"/>
          </a:xfrm>
          <a:prstGeom prst="rect">
            <a:avLst/>
          </a:prstGeom>
          <a:noFill/>
          <a:ln cap="sq" cmpd="thickThin" w="228600">
            <a:solidFill>
              <a:srgbClr val="000000"/>
            </a:solidFill>
            <a:prstDash val="solid"/>
            <a:miter/>
            <a:headEnd len="med" w="med" type="none"/>
            <a:tailEnd len="med" w="med"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4" name="Shape 384"/>
        <p:cNvGrpSpPr/>
        <p:nvPr/>
      </p:nvGrpSpPr>
      <p:grpSpPr>
        <a:xfrm>
          <a:off x="0" y="0"/>
          <a:ext cx="0" cy="0"/>
          <a:chOff x="0" y="0"/>
          <a:chExt cx="0" cy="0"/>
        </a:xfrm>
      </p:grpSpPr>
      <p:sp>
        <p:nvSpPr>
          <p:cNvPr id="385" name="Shape 385"/>
          <p:cNvSpPr txBox="1"/>
          <p:nvPr>
            <p:ph type="title"/>
          </p:nvPr>
        </p:nvSpPr>
        <p:spPr>
          <a:xfrm>
            <a:off x="779462" y="381000"/>
            <a:ext cx="7583400" cy="1044598"/>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001D4D"/>
                </a:solidFill>
                <a:latin typeface="Trebuchet MS"/>
                <a:ea typeface="Trebuchet MS"/>
                <a:cs typeface="Trebuchet MS"/>
                <a:sym typeface="Trebuchet MS"/>
              </a:rPr>
              <a:t>User Story #</a:t>
            </a:r>
            <a:r>
              <a:rPr lang="en-US"/>
              <a:t>2</a:t>
            </a:r>
          </a:p>
        </p:txBody>
      </p:sp>
      <p:pic>
        <p:nvPicPr>
          <p:cNvPr id="386" name="Shape 386"/>
          <p:cNvPicPr preferRelativeResize="0"/>
          <p:nvPr/>
        </p:nvPicPr>
        <p:blipFill rotWithShape="1">
          <a:blip r:embed="rId3">
            <a:alphaModFix/>
          </a:blip>
          <a:srcRect b="0" l="0" r="0" t="0"/>
          <a:stretch/>
        </p:blipFill>
        <p:spPr>
          <a:xfrm>
            <a:off x="1436641" y="1815655"/>
            <a:ext cx="6269037" cy="3765993"/>
          </a:xfrm>
          <a:prstGeom prst="rect">
            <a:avLst/>
          </a:prstGeom>
          <a:noFill/>
          <a:ln cap="sq" cmpd="thickThin" w="228600">
            <a:solidFill>
              <a:srgbClr val="000000"/>
            </a:solidFill>
            <a:prstDash val="solid"/>
            <a:miter/>
            <a:headEnd len="med" w="med" type="none"/>
            <a:tailEnd len="med" w="med"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 name="Shape 391"/>
        <p:cNvGrpSpPr/>
        <p:nvPr/>
      </p:nvGrpSpPr>
      <p:grpSpPr>
        <a:xfrm>
          <a:off x="0" y="0"/>
          <a:ext cx="0" cy="0"/>
          <a:chOff x="0" y="0"/>
          <a:chExt cx="0" cy="0"/>
        </a:xfrm>
      </p:grpSpPr>
      <p:sp>
        <p:nvSpPr>
          <p:cNvPr id="392" name="Shape 392"/>
          <p:cNvSpPr txBox="1"/>
          <p:nvPr>
            <p:ph type="title"/>
          </p:nvPr>
        </p:nvSpPr>
        <p:spPr>
          <a:xfrm>
            <a:off x="779462" y="381000"/>
            <a:ext cx="7583400" cy="1044598"/>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001D4D"/>
                </a:solidFill>
                <a:latin typeface="Trebuchet MS"/>
                <a:ea typeface="Trebuchet MS"/>
                <a:cs typeface="Trebuchet MS"/>
                <a:sym typeface="Trebuchet MS"/>
              </a:rPr>
              <a:t>User Story #3</a:t>
            </a:r>
          </a:p>
        </p:txBody>
      </p:sp>
      <p:pic>
        <p:nvPicPr>
          <p:cNvPr id="393" name="Shape 393"/>
          <p:cNvPicPr preferRelativeResize="0"/>
          <p:nvPr/>
        </p:nvPicPr>
        <p:blipFill rotWithShape="1">
          <a:blip r:embed="rId3">
            <a:alphaModFix/>
          </a:blip>
          <a:srcRect b="0" l="0" r="0" t="0"/>
          <a:stretch/>
        </p:blipFill>
        <p:spPr>
          <a:xfrm>
            <a:off x="1442190" y="1825650"/>
            <a:ext cx="6257941" cy="3813148"/>
          </a:xfrm>
          <a:prstGeom prst="rect">
            <a:avLst/>
          </a:prstGeom>
          <a:noFill/>
          <a:ln cap="sq" cmpd="thickThin" w="228600">
            <a:solidFill>
              <a:srgbClr val="000000"/>
            </a:solidFill>
            <a:prstDash val="solid"/>
            <a:miter/>
            <a:headEnd len="med" w="med" type="none"/>
            <a:tailEnd len="med" w="med"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x="0" y="0"/>
          <a:ext cx="0" cy="0"/>
          <a:chOff x="0" y="0"/>
          <a:chExt cx="0" cy="0"/>
        </a:xfrm>
      </p:grpSpPr>
      <p:sp>
        <p:nvSpPr>
          <p:cNvPr id="399" name="Shape 399"/>
          <p:cNvSpPr txBox="1"/>
          <p:nvPr>
            <p:ph type="title"/>
          </p:nvPr>
        </p:nvSpPr>
        <p:spPr>
          <a:xfrm>
            <a:off x="779462" y="381000"/>
            <a:ext cx="7583400" cy="1044598"/>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001D4D"/>
                </a:solidFill>
                <a:latin typeface="Trebuchet MS"/>
                <a:ea typeface="Trebuchet MS"/>
                <a:cs typeface="Trebuchet MS"/>
                <a:sym typeface="Trebuchet MS"/>
              </a:rPr>
              <a:t>User Story #4</a:t>
            </a:r>
          </a:p>
        </p:txBody>
      </p:sp>
      <p:pic>
        <p:nvPicPr>
          <p:cNvPr id="400" name="Shape 400"/>
          <p:cNvPicPr preferRelativeResize="0"/>
          <p:nvPr/>
        </p:nvPicPr>
        <p:blipFill rotWithShape="1">
          <a:blip r:embed="rId3">
            <a:alphaModFix/>
          </a:blip>
          <a:srcRect b="0" l="0" r="0" t="0"/>
          <a:stretch/>
        </p:blipFill>
        <p:spPr>
          <a:xfrm>
            <a:off x="1420879" y="1701825"/>
            <a:ext cx="6300564" cy="4003650"/>
          </a:xfrm>
          <a:prstGeom prst="rect">
            <a:avLst/>
          </a:prstGeom>
          <a:noFill/>
          <a:ln cap="sq" cmpd="thickThin" w="228600">
            <a:solidFill>
              <a:srgbClr val="000000"/>
            </a:solidFill>
            <a:prstDash val="solid"/>
            <a:miter/>
            <a:headEnd len="med" w="med" type="none"/>
            <a:tailEnd len="med" w="med"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sp>
        <p:nvSpPr>
          <p:cNvPr id="406" name="Shape 406"/>
          <p:cNvSpPr txBox="1"/>
          <p:nvPr>
            <p:ph type="title"/>
          </p:nvPr>
        </p:nvSpPr>
        <p:spPr>
          <a:xfrm>
            <a:off x="779462" y="381000"/>
            <a:ext cx="7583400" cy="1044598"/>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001D4D"/>
                </a:solidFill>
                <a:latin typeface="Trebuchet MS"/>
                <a:ea typeface="Trebuchet MS"/>
                <a:cs typeface="Trebuchet MS"/>
                <a:sym typeface="Trebuchet MS"/>
              </a:rPr>
              <a:t>User Story #5</a:t>
            </a:r>
          </a:p>
        </p:txBody>
      </p:sp>
      <p:pic>
        <p:nvPicPr>
          <p:cNvPr id="407" name="Shape 407"/>
          <p:cNvPicPr preferRelativeResize="0"/>
          <p:nvPr/>
        </p:nvPicPr>
        <p:blipFill rotWithShape="1">
          <a:blip r:embed="rId3">
            <a:alphaModFix/>
          </a:blip>
          <a:srcRect b="0" l="0" r="0" t="0"/>
          <a:stretch/>
        </p:blipFill>
        <p:spPr>
          <a:xfrm>
            <a:off x="1444979" y="1790700"/>
            <a:ext cx="6252360" cy="3886200"/>
          </a:xfrm>
          <a:prstGeom prst="rect">
            <a:avLst/>
          </a:prstGeom>
          <a:noFill/>
          <a:ln cap="sq" cmpd="thickThin" w="228600">
            <a:solidFill>
              <a:srgbClr val="000000"/>
            </a:solidFill>
            <a:prstDash val="solid"/>
            <a:miter/>
            <a:headEnd len="med" w="med" type="none"/>
            <a:tailEnd len="med" w="med"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2" name="Shape 412"/>
        <p:cNvGrpSpPr/>
        <p:nvPr/>
      </p:nvGrpSpPr>
      <p:grpSpPr>
        <a:xfrm>
          <a:off x="0" y="0"/>
          <a:ext cx="0" cy="0"/>
          <a:chOff x="0" y="0"/>
          <a:chExt cx="0" cy="0"/>
        </a:xfrm>
      </p:grpSpPr>
      <p:sp>
        <p:nvSpPr>
          <p:cNvPr id="413" name="Shape 413"/>
          <p:cNvSpPr txBox="1"/>
          <p:nvPr>
            <p:ph type="title"/>
          </p:nvPr>
        </p:nvSpPr>
        <p:spPr>
          <a:xfrm>
            <a:off x="779450" y="801025"/>
            <a:ext cx="7583400" cy="6246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001D4D"/>
                </a:solidFill>
                <a:latin typeface="Trebuchet MS"/>
                <a:ea typeface="Trebuchet MS"/>
                <a:cs typeface="Trebuchet MS"/>
                <a:sym typeface="Trebuchet MS"/>
              </a:rPr>
              <a:t>Summary</a:t>
            </a:r>
          </a:p>
        </p:txBody>
      </p:sp>
      <p:sp>
        <p:nvSpPr>
          <p:cNvPr id="414" name="Shape 414"/>
          <p:cNvSpPr txBox="1"/>
          <p:nvPr>
            <p:ph idx="1" type="body"/>
          </p:nvPr>
        </p:nvSpPr>
        <p:spPr>
          <a:xfrm>
            <a:off x="779450" y="976125"/>
            <a:ext cx="7583400" cy="3685800"/>
          </a:xfrm>
          <a:prstGeom prst="rect">
            <a:avLst/>
          </a:prstGeom>
          <a:noFill/>
          <a:ln>
            <a:noFill/>
          </a:ln>
        </p:spPr>
        <p:txBody>
          <a:bodyPr anchorCtr="0" anchor="t" bIns="45700" lIns="91425" rIns="91425" tIns="45700">
            <a:noAutofit/>
          </a:bodyPr>
          <a:lstStyle/>
          <a:p>
            <a:pPr indent="0" lvl="0" marL="0" rtl="0">
              <a:spcBef>
                <a:spcPts val="0"/>
              </a:spcBef>
              <a:buNone/>
            </a:pPr>
            <a:br>
              <a:rPr lang="en-US" sz="1600">
                <a:latin typeface="Arial"/>
                <a:ea typeface="Arial"/>
                <a:cs typeface="Arial"/>
                <a:sym typeface="Arial"/>
              </a:rPr>
            </a:br>
            <a:r>
              <a:rPr lang="en-US" sz="1600">
                <a:latin typeface="Arial"/>
                <a:ea typeface="Arial"/>
                <a:cs typeface="Arial"/>
                <a:sym typeface="Arial"/>
              </a:rPr>
              <a:t>In this project we added functionalities to make a smooth interaction between the application and the users. Descriptions, images and videos were added to the model to enhance the learning process. To make it accessible, a final build of the application was uploaded to the App and Play Store.</a:t>
            </a:r>
            <a:br>
              <a:rPr lang="en-US" sz="1600">
                <a:latin typeface="Arial"/>
                <a:ea typeface="Arial"/>
                <a:cs typeface="Arial"/>
                <a:sym typeface="Arial"/>
              </a:rPr>
            </a:br>
            <a:br>
              <a:rPr lang="en-US" sz="1600">
                <a:latin typeface="Arial"/>
                <a:ea typeface="Arial"/>
                <a:cs typeface="Arial"/>
                <a:sym typeface="Arial"/>
              </a:rPr>
            </a:br>
            <a:r>
              <a:rPr lang="en-US" sz="1600">
                <a:latin typeface="Arial"/>
                <a:ea typeface="Arial"/>
                <a:cs typeface="Arial"/>
                <a:sym typeface="Arial"/>
              </a:rPr>
              <a:t>Mingle website was used to keep track of our process. All documents we’ve written have been stored on Google Drive, and the source code on Github.</a:t>
            </a:r>
          </a:p>
          <a:p>
            <a:pPr indent="0" lvl="0" marL="0" marR="0" rtl="0" algn="l">
              <a:lnSpc>
                <a:spcPct val="100000"/>
              </a:lnSpc>
              <a:spcBef>
                <a:spcPts val="2000"/>
              </a:spcBef>
              <a:spcAft>
                <a:spcPts val="0"/>
              </a:spcAft>
              <a:buNone/>
            </a:pPr>
            <a:r>
              <a:rPr b="0" i="0" lang="en-US" sz="1600" u="none" cap="none" strike="noStrike">
                <a:solidFill>
                  <a:srgbClr val="001D4D"/>
                </a:solidFill>
                <a:latin typeface="Trebuchet MS"/>
                <a:ea typeface="Trebuchet MS"/>
                <a:cs typeface="Trebuchet MS"/>
                <a:sym typeface="Trebuchet MS"/>
              </a:rPr>
              <a:t>Contact information</a:t>
            </a:r>
          </a:p>
          <a:p>
            <a:pPr indent="-285750" lvl="1" marL="577850" marR="0" rtl="0" algn="l">
              <a:lnSpc>
                <a:spcPct val="100000"/>
              </a:lnSpc>
              <a:spcBef>
                <a:spcPts val="2000"/>
              </a:spcBef>
              <a:spcAft>
                <a:spcPts val="0"/>
              </a:spcAft>
              <a:buClr>
                <a:srgbClr val="001D4D"/>
              </a:buClr>
              <a:buSzPct val="100000"/>
              <a:buFont typeface="Noto Sans Symbols"/>
              <a:buChar char="●"/>
            </a:pPr>
            <a:r>
              <a:rPr b="0" i="0" lang="en-US" sz="1400" u="none" cap="none" strike="noStrike">
                <a:solidFill>
                  <a:srgbClr val="001D4D"/>
                </a:solidFill>
                <a:latin typeface="Trebuchet MS"/>
                <a:ea typeface="Trebuchet MS"/>
                <a:cs typeface="Trebuchet MS"/>
                <a:sym typeface="Trebuchet MS"/>
              </a:rPr>
              <a:t>Jeffrey Perez: </a:t>
            </a:r>
            <a:r>
              <a:rPr b="0" i="0" lang="en-US" sz="1400" cap="none" strike="noStrike">
                <a:latin typeface="Trebuchet MS"/>
                <a:ea typeface="Trebuchet MS"/>
                <a:cs typeface="Trebuchet MS"/>
                <a:sym typeface="Trebuchet MS"/>
              </a:rPr>
              <a:t>jpere610@fiu.edu</a:t>
            </a:r>
          </a:p>
          <a:p>
            <a:pPr indent="-285750" lvl="1" marL="577850" marR="0" rtl="0" algn="l">
              <a:lnSpc>
                <a:spcPct val="100000"/>
              </a:lnSpc>
              <a:spcBef>
                <a:spcPts val="2000"/>
              </a:spcBef>
              <a:spcAft>
                <a:spcPts val="0"/>
              </a:spcAft>
              <a:buClr>
                <a:srgbClr val="001D4D"/>
              </a:buClr>
              <a:buSzPct val="100000"/>
              <a:buFont typeface="Noto Sans Symbols"/>
              <a:buChar char="●"/>
            </a:pPr>
            <a:r>
              <a:rPr b="0" i="0" lang="en-US" sz="1400" u="none" cap="none" strike="noStrike">
                <a:solidFill>
                  <a:srgbClr val="001D4D"/>
                </a:solidFill>
                <a:latin typeface="Trebuchet MS"/>
                <a:ea typeface="Trebuchet MS"/>
                <a:cs typeface="Trebuchet MS"/>
                <a:sym typeface="Trebuchet MS"/>
              </a:rPr>
              <a:t>Luis Perera: lpere371@fiu.edu</a:t>
            </a:r>
          </a:p>
          <a:p>
            <a:pPr indent="0" lvl="0" marL="0" marR="0" rtl="0" algn="l">
              <a:lnSpc>
                <a:spcPct val="100000"/>
              </a:lnSpc>
              <a:spcBef>
                <a:spcPts val="2000"/>
              </a:spcBef>
              <a:spcAft>
                <a:spcPts val="0"/>
              </a:spcAft>
              <a:buNone/>
            </a:pPr>
            <a:r>
              <a:t/>
            </a:r>
            <a:endParaRPr/>
          </a:p>
          <a:p>
            <a:pPr indent="0" lvl="0" marL="0" marR="0" rtl="0" algn="l">
              <a:lnSpc>
                <a:spcPct val="100000"/>
              </a:lnSpc>
              <a:spcBef>
                <a:spcPts val="2000"/>
              </a:spcBef>
              <a:spcAft>
                <a:spcPts val="0"/>
              </a:spcAft>
              <a:buNone/>
            </a:pPr>
            <a:r>
              <a:t/>
            </a:r>
            <a:endParaRPr/>
          </a:p>
        </p:txBody>
      </p:sp>
      <p:pic>
        <p:nvPicPr>
          <p:cNvPr id="415" name="Shape 415"/>
          <p:cNvPicPr preferRelativeResize="0"/>
          <p:nvPr/>
        </p:nvPicPr>
        <p:blipFill rotWithShape="1">
          <a:blip r:embed="rId3">
            <a:alphaModFix/>
          </a:blip>
          <a:srcRect b="0" l="0" r="0" t="0"/>
          <a:stretch/>
        </p:blipFill>
        <p:spPr>
          <a:xfrm>
            <a:off x="4813147" y="5000750"/>
            <a:ext cx="729900" cy="10158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416" name="Shape 416"/>
          <p:cNvPicPr preferRelativeResize="0"/>
          <p:nvPr/>
        </p:nvPicPr>
        <p:blipFill rotWithShape="1">
          <a:blip r:embed="rId4">
            <a:alphaModFix/>
          </a:blip>
          <a:srcRect b="0" l="0" r="0" t="0"/>
          <a:stretch/>
        </p:blipFill>
        <p:spPr>
          <a:xfrm>
            <a:off x="2781603" y="5000760"/>
            <a:ext cx="1944000" cy="10158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417" name="Shape 417"/>
          <p:cNvPicPr preferRelativeResize="0"/>
          <p:nvPr/>
        </p:nvPicPr>
        <p:blipFill rotWithShape="1">
          <a:blip r:embed="rId5">
            <a:alphaModFix/>
          </a:blip>
          <a:srcRect b="0" l="0" r="0" t="0"/>
          <a:stretch/>
        </p:blipFill>
        <p:spPr>
          <a:xfrm>
            <a:off x="779450" y="4998810"/>
            <a:ext cx="1914600" cy="10197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2" name="Shape 422"/>
        <p:cNvGrpSpPr/>
        <p:nvPr/>
      </p:nvGrpSpPr>
      <p:grpSpPr>
        <a:xfrm>
          <a:off x="0" y="0"/>
          <a:ext cx="0" cy="0"/>
          <a:chOff x="0" y="0"/>
          <a:chExt cx="0" cy="0"/>
        </a:xfrm>
      </p:grpSpPr>
      <p:sp>
        <p:nvSpPr>
          <p:cNvPr id="423" name="Shape 42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001D4D"/>
                </a:solidFill>
                <a:latin typeface="Trebuchet MS"/>
                <a:ea typeface="Trebuchet MS"/>
                <a:cs typeface="Trebuchet MS"/>
                <a:sym typeface="Trebuchet MS"/>
              </a:rPr>
              <a:t>Test Suites and Test Cases</a:t>
            </a:r>
          </a:p>
        </p:txBody>
      </p:sp>
      <p:graphicFrame>
        <p:nvGraphicFramePr>
          <p:cNvPr id="424" name="Shape 424"/>
          <p:cNvGraphicFramePr/>
          <p:nvPr/>
        </p:nvGraphicFramePr>
        <p:xfrm>
          <a:off x="1449900" y="1895225"/>
          <a:ext cx="3000000" cy="3000000"/>
        </p:xfrm>
        <a:graphic>
          <a:graphicData uri="http://schemas.openxmlformats.org/drawingml/2006/table">
            <a:tbl>
              <a:tblPr bandRow="1" firstRow="1">
                <a:noFill/>
                <a:tableStyleId>{C7645FF3-EBA7-4B30-89A7-7439E55B27D2}</a:tableStyleId>
              </a:tblPr>
              <a:tblGrid>
                <a:gridCol w="1728450"/>
                <a:gridCol w="4515750"/>
              </a:tblGrid>
              <a:tr h="25400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400" u="none" cap="none" strike="noStrike">
                          <a:latin typeface="Times New Roman"/>
                          <a:ea typeface="Times New Roman"/>
                          <a:cs typeface="Times New Roman"/>
                          <a:sym typeface="Times New Roman"/>
                        </a:rPr>
                        <a:t>Test Case ID</a:t>
                      </a:r>
                    </a:p>
                  </a:txBody>
                  <a:tcPr marT="50800" marB="50800" marR="88900" marL="88900"/>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400" u="none" cap="none" strike="noStrike">
                          <a:latin typeface="Times New Roman"/>
                          <a:ea typeface="Times New Roman"/>
                          <a:cs typeface="Times New Roman"/>
                          <a:sym typeface="Times New Roman"/>
                        </a:rPr>
                        <a:t>UT_DESC_001</a:t>
                      </a:r>
                    </a:p>
                  </a:txBody>
                  <a:tcPr marT="50800" marB="50800" marR="88900" marL="88900"/>
                </a:tc>
              </a:tr>
              <a:tr h="25400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400" u="none" cap="none" strike="noStrike">
                          <a:latin typeface="Times New Roman"/>
                          <a:ea typeface="Times New Roman"/>
                          <a:cs typeface="Times New Roman"/>
                          <a:sym typeface="Times New Roman"/>
                        </a:rPr>
                        <a:t>Purpose</a:t>
                      </a:r>
                    </a:p>
                  </a:txBody>
                  <a:tcPr marT="50800" marB="50800" marR="88900" marL="88900"/>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400" u="none" cap="none" strike="noStrike">
                          <a:latin typeface="Times New Roman"/>
                          <a:ea typeface="Times New Roman"/>
                          <a:cs typeface="Times New Roman"/>
                          <a:sym typeface="Times New Roman"/>
                        </a:rPr>
                        <a:t>Verify that the dictionary is populated with the right data</a:t>
                      </a:r>
                    </a:p>
                  </a:txBody>
                  <a:tcPr marT="50800" marB="50800" marR="88900" marL="88900"/>
                </a:tc>
              </a:tr>
              <a:tr h="25400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400" u="none" cap="none" strike="noStrike">
                          <a:latin typeface="Times New Roman"/>
                          <a:ea typeface="Times New Roman"/>
                          <a:cs typeface="Times New Roman"/>
                          <a:sym typeface="Times New Roman"/>
                        </a:rPr>
                        <a:t>Preconditions</a:t>
                      </a:r>
                    </a:p>
                  </a:txBody>
                  <a:tcPr marT="50800" marB="50800" marR="88900" marL="88900"/>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400" u="none" cap="none" strike="noStrike">
                          <a:latin typeface="Times New Roman"/>
                          <a:ea typeface="Times New Roman"/>
                          <a:cs typeface="Times New Roman"/>
                          <a:sym typeface="Times New Roman"/>
                        </a:rPr>
                        <a:t>File with description and name of the panel must exist</a:t>
                      </a:r>
                    </a:p>
                  </a:txBody>
                  <a:tcPr marT="50800" marB="50800" marR="88900" marL="88900"/>
                </a:tc>
              </a:tr>
              <a:tr h="25400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400" u="none" cap="none" strike="noStrike">
                          <a:latin typeface="Times New Roman"/>
                          <a:ea typeface="Times New Roman"/>
                          <a:cs typeface="Times New Roman"/>
                          <a:sym typeface="Times New Roman"/>
                        </a:rPr>
                        <a:t>Input</a:t>
                      </a:r>
                    </a:p>
                  </a:txBody>
                  <a:tcPr marT="50800" marB="50800" marR="88900" marL="88900"/>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400" u="none" cap="none" strike="noStrike">
                          <a:latin typeface="Times New Roman"/>
                          <a:ea typeface="Times New Roman"/>
                          <a:cs typeface="Times New Roman"/>
                          <a:sym typeface="Times New Roman"/>
                        </a:rPr>
                        <a:t>Address of the description file</a:t>
                      </a:r>
                    </a:p>
                  </a:txBody>
                  <a:tcPr marT="50800" marB="50800" marR="88900" marL="88900"/>
                </a:tc>
              </a:tr>
              <a:tr h="25400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400" u="none" cap="none" strike="noStrike">
                          <a:latin typeface="Times New Roman"/>
                          <a:ea typeface="Times New Roman"/>
                          <a:cs typeface="Times New Roman"/>
                          <a:sym typeface="Times New Roman"/>
                        </a:rPr>
                        <a:t>Expect Output</a:t>
                      </a:r>
                    </a:p>
                  </a:txBody>
                  <a:tcPr marT="50800" marB="50800" marR="88900" marL="88900"/>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400" u="none" cap="none" strike="noStrike">
                          <a:latin typeface="Times New Roman"/>
                          <a:ea typeface="Times New Roman"/>
                          <a:cs typeface="Times New Roman"/>
                          <a:sym typeface="Times New Roman"/>
                        </a:rPr>
                        <a:t>Dictionary is populated with the data</a:t>
                      </a:r>
                    </a:p>
                  </a:txBody>
                  <a:tcPr marT="50800" marB="50800" marR="88900" marL="88900"/>
                </a:tc>
              </a:tr>
            </a:tbl>
          </a:graphicData>
        </a:graphic>
      </p:graphicFrame>
      <p:graphicFrame>
        <p:nvGraphicFramePr>
          <p:cNvPr id="425" name="Shape 425"/>
          <p:cNvGraphicFramePr/>
          <p:nvPr/>
        </p:nvGraphicFramePr>
        <p:xfrm>
          <a:off x="1429987" y="3867400"/>
          <a:ext cx="3000000" cy="3000000"/>
        </p:xfrm>
        <a:graphic>
          <a:graphicData uri="http://schemas.openxmlformats.org/drawingml/2006/table">
            <a:tbl>
              <a:tblPr bandRow="1" firstRow="1">
                <a:noFill/>
                <a:tableStyleId>{C7645FF3-EBA7-4B30-89A7-7439E55B27D2}</a:tableStyleId>
              </a:tblPr>
              <a:tblGrid>
                <a:gridCol w="1739000"/>
                <a:gridCol w="4543325"/>
              </a:tblGrid>
              <a:tr h="25400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400" u="none" cap="none" strike="noStrike">
                          <a:latin typeface="Times New Roman"/>
                          <a:ea typeface="Times New Roman"/>
                          <a:cs typeface="Times New Roman"/>
                          <a:sym typeface="Times New Roman"/>
                        </a:rPr>
                        <a:t>Test Case ID</a:t>
                      </a:r>
                    </a:p>
                  </a:txBody>
                  <a:tcPr marT="50800" marB="50800" marR="88900" marL="88900"/>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400" u="none" cap="none" strike="noStrike">
                          <a:latin typeface="Times New Roman"/>
                          <a:ea typeface="Times New Roman"/>
                          <a:cs typeface="Times New Roman"/>
                          <a:sym typeface="Times New Roman"/>
                        </a:rPr>
                        <a:t>UT_DESC_002</a:t>
                      </a:r>
                    </a:p>
                  </a:txBody>
                  <a:tcPr marT="50800" marB="50800" marR="88900" marL="88900"/>
                </a:tc>
              </a:tr>
              <a:tr h="25400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400" u="none" cap="none" strike="noStrike">
                          <a:latin typeface="Times New Roman"/>
                          <a:ea typeface="Times New Roman"/>
                          <a:cs typeface="Times New Roman"/>
                          <a:sym typeface="Times New Roman"/>
                        </a:rPr>
                        <a:t>Purpose</a:t>
                      </a:r>
                    </a:p>
                  </a:txBody>
                  <a:tcPr marT="50800" marB="50800" marR="88900" marL="88900"/>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400" u="none" cap="none" strike="noStrike">
                          <a:latin typeface="Times New Roman"/>
                          <a:ea typeface="Times New Roman"/>
                          <a:cs typeface="Times New Roman"/>
                          <a:sym typeface="Times New Roman"/>
                        </a:rPr>
                        <a:t>Verify that the description is properly set to the panel</a:t>
                      </a:r>
                    </a:p>
                  </a:txBody>
                  <a:tcPr marT="50800" marB="50800" marR="88900" marL="88900"/>
                </a:tc>
              </a:tr>
              <a:tr h="25400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400" u="none" cap="none" strike="noStrike">
                          <a:latin typeface="Times New Roman"/>
                          <a:ea typeface="Times New Roman"/>
                          <a:cs typeface="Times New Roman"/>
                          <a:sym typeface="Times New Roman"/>
                        </a:rPr>
                        <a:t>Preconditions</a:t>
                      </a:r>
                    </a:p>
                  </a:txBody>
                  <a:tcPr marT="50800" marB="50800" marR="88900" marL="88900"/>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400" u="none" cap="none" strike="noStrike">
                          <a:latin typeface="Times New Roman"/>
                          <a:ea typeface="Times New Roman"/>
                          <a:cs typeface="Times New Roman"/>
                          <a:sym typeface="Times New Roman"/>
                        </a:rPr>
                        <a:t>User is in the IconState and dictionary is populated</a:t>
                      </a:r>
                    </a:p>
                  </a:txBody>
                  <a:tcPr marT="50800" marB="50800" marR="88900" marL="88900"/>
                </a:tc>
              </a:tr>
              <a:tr h="25400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400" u="none" cap="none" strike="noStrike">
                          <a:latin typeface="Times New Roman"/>
                          <a:ea typeface="Times New Roman"/>
                          <a:cs typeface="Times New Roman"/>
                          <a:sym typeface="Times New Roman"/>
                        </a:rPr>
                        <a:t>Input</a:t>
                      </a:r>
                    </a:p>
                  </a:txBody>
                  <a:tcPr marT="50800" marB="50800" marR="88900" marL="88900"/>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400" u="none" cap="none" strike="noStrike">
                          <a:latin typeface="Times New Roman"/>
                          <a:ea typeface="Times New Roman"/>
                          <a:cs typeface="Times New Roman"/>
                          <a:sym typeface="Times New Roman"/>
                        </a:rPr>
                        <a:t>User touches the Diagram button</a:t>
                      </a:r>
                    </a:p>
                  </a:txBody>
                  <a:tcPr marT="50800" marB="50800" marR="88900" marL="88900"/>
                </a:tc>
              </a:tr>
              <a:tr h="25400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400" u="none" cap="none" strike="noStrike">
                          <a:latin typeface="Times New Roman"/>
                          <a:ea typeface="Times New Roman"/>
                          <a:cs typeface="Times New Roman"/>
                          <a:sym typeface="Times New Roman"/>
                        </a:rPr>
                        <a:t>Expect Output</a:t>
                      </a:r>
                    </a:p>
                  </a:txBody>
                  <a:tcPr marT="50800" marB="50800" marR="88900" marL="88900"/>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400" u="none" cap="none" strike="noStrike">
                          <a:latin typeface="Times New Roman"/>
                          <a:ea typeface="Times New Roman"/>
                          <a:cs typeface="Times New Roman"/>
                          <a:sym typeface="Times New Roman"/>
                        </a:rPr>
                        <a:t>Description of the panel is properly set according its name</a:t>
                      </a:r>
                    </a:p>
                  </a:txBody>
                  <a:tcPr marT="50800" marB="50800" marR="88900" marL="8890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
                                        <p:tgtEl>
                                          <p:spTgt spid="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500"/>
                                        <p:tgtEl>
                                          <p:spTgt spid="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0" name="Shape 430"/>
        <p:cNvGrpSpPr/>
        <p:nvPr/>
      </p:nvGrpSpPr>
      <p:grpSpPr>
        <a:xfrm>
          <a:off x="0" y="0"/>
          <a:ext cx="0" cy="0"/>
          <a:chOff x="0" y="0"/>
          <a:chExt cx="0" cy="0"/>
        </a:xfrm>
      </p:grpSpPr>
      <p:sp>
        <p:nvSpPr>
          <p:cNvPr id="431" name="Shape 43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001D4D"/>
                </a:solidFill>
                <a:latin typeface="Trebuchet MS"/>
                <a:ea typeface="Trebuchet MS"/>
                <a:cs typeface="Trebuchet MS"/>
                <a:sym typeface="Trebuchet MS"/>
              </a:rPr>
              <a:t>Test Suites and Test Cases</a:t>
            </a:r>
          </a:p>
        </p:txBody>
      </p:sp>
      <p:graphicFrame>
        <p:nvGraphicFramePr>
          <p:cNvPr id="432" name="Shape 432"/>
          <p:cNvGraphicFramePr/>
          <p:nvPr/>
        </p:nvGraphicFramePr>
        <p:xfrm>
          <a:off x="1449900" y="1895225"/>
          <a:ext cx="3000000" cy="3000000"/>
        </p:xfrm>
        <a:graphic>
          <a:graphicData uri="http://schemas.openxmlformats.org/drawingml/2006/table">
            <a:tbl>
              <a:tblPr bandRow="1" firstRow="1">
                <a:noFill/>
                <a:tableStyleId>{C7645FF3-EBA7-4B30-89A7-7439E55B27D2}</a:tableStyleId>
              </a:tblPr>
              <a:tblGrid>
                <a:gridCol w="1728450"/>
                <a:gridCol w="4515750"/>
              </a:tblGrid>
              <a:tr h="25400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400" u="none" cap="none" strike="noStrike">
                          <a:latin typeface="Times New Roman"/>
                          <a:ea typeface="Times New Roman"/>
                          <a:cs typeface="Times New Roman"/>
                          <a:sym typeface="Times New Roman"/>
                        </a:rPr>
                        <a:t>Test Case ID</a:t>
                      </a:r>
                    </a:p>
                  </a:txBody>
                  <a:tcPr marT="50800" marB="50800" marR="88900" marL="88900"/>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400" u="none" cap="none" strike="noStrike">
                          <a:latin typeface="Times New Roman"/>
                          <a:ea typeface="Times New Roman"/>
                          <a:cs typeface="Times New Roman"/>
                          <a:sym typeface="Times New Roman"/>
                        </a:rPr>
                        <a:t>ST_SUNNY_DESC_001</a:t>
                      </a:r>
                    </a:p>
                  </a:txBody>
                  <a:tcPr marT="50800" marB="50800" marR="88900" marL="88900"/>
                </a:tc>
              </a:tr>
              <a:tr h="25400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400" u="none" cap="none" strike="noStrike">
                          <a:latin typeface="Times New Roman"/>
                          <a:ea typeface="Times New Roman"/>
                          <a:cs typeface="Times New Roman"/>
                          <a:sym typeface="Times New Roman"/>
                        </a:rPr>
                        <a:t>Purpose</a:t>
                      </a:r>
                    </a:p>
                  </a:txBody>
                  <a:tcPr marT="50800" marB="50800" marR="88900" marL="88900"/>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400" u="none" cap="none" strike="noStrike">
                          <a:latin typeface="Times New Roman"/>
                          <a:ea typeface="Times New Roman"/>
                          <a:cs typeface="Times New Roman"/>
                          <a:sym typeface="Times New Roman"/>
                        </a:rPr>
                        <a:t>Verify that the description is properly set to the panel</a:t>
                      </a:r>
                    </a:p>
                  </a:txBody>
                  <a:tcPr marT="50800" marB="50800" marR="88900" marL="88900"/>
                </a:tc>
              </a:tr>
              <a:tr h="25400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400" u="none" cap="none" strike="noStrike">
                          <a:latin typeface="Times New Roman"/>
                          <a:ea typeface="Times New Roman"/>
                          <a:cs typeface="Times New Roman"/>
                          <a:sym typeface="Times New Roman"/>
                        </a:rPr>
                        <a:t>Preconditions</a:t>
                      </a:r>
                    </a:p>
                  </a:txBody>
                  <a:tcPr marT="50800" marB="50800" marR="88900" marL="88900"/>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400" u="none" cap="none" strike="noStrike">
                          <a:latin typeface="Times New Roman"/>
                          <a:ea typeface="Times New Roman"/>
                          <a:cs typeface="Times New Roman"/>
                          <a:sym typeface="Times New Roman"/>
                        </a:rPr>
                        <a:t>User clicked an icon of the model</a:t>
                      </a:r>
                    </a:p>
                  </a:txBody>
                  <a:tcPr marT="50800" marB="50800" marR="88900" marL="88900"/>
                </a:tc>
              </a:tr>
              <a:tr h="25400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400" u="none" cap="none" strike="noStrike">
                          <a:latin typeface="Times New Roman"/>
                          <a:ea typeface="Times New Roman"/>
                          <a:cs typeface="Times New Roman"/>
                          <a:sym typeface="Times New Roman"/>
                        </a:rPr>
                        <a:t>Input</a:t>
                      </a:r>
                    </a:p>
                  </a:txBody>
                  <a:tcPr marT="50800" marB="50800" marR="88900" marL="88900"/>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400" u="none" cap="none" strike="noStrike">
                          <a:latin typeface="Times New Roman"/>
                          <a:ea typeface="Times New Roman"/>
                          <a:cs typeface="Times New Roman"/>
                          <a:sym typeface="Times New Roman"/>
                        </a:rPr>
                        <a:t>User touches Diagram button</a:t>
                      </a:r>
                    </a:p>
                  </a:txBody>
                  <a:tcPr marT="50800" marB="50800" marR="88900" marL="88900"/>
                </a:tc>
              </a:tr>
              <a:tr h="25400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400" u="none" cap="none" strike="noStrike">
                          <a:latin typeface="Times New Roman"/>
                          <a:ea typeface="Times New Roman"/>
                          <a:cs typeface="Times New Roman"/>
                          <a:sym typeface="Times New Roman"/>
                        </a:rPr>
                        <a:t>Expect Output</a:t>
                      </a:r>
                    </a:p>
                  </a:txBody>
                  <a:tcPr marT="50800" marB="50800" marR="88900" marL="88900"/>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400" u="none" cap="none" strike="noStrike">
                          <a:latin typeface="Times New Roman"/>
                          <a:ea typeface="Times New Roman"/>
                          <a:cs typeface="Times New Roman"/>
                          <a:sym typeface="Times New Roman"/>
                        </a:rPr>
                        <a:t>Description of the panel is properly set according its name</a:t>
                      </a:r>
                    </a:p>
                  </a:txBody>
                  <a:tcPr marT="50800" marB="50800" marR="88900" marL="88900"/>
                </a:tc>
              </a:tr>
            </a:tbl>
          </a:graphicData>
        </a:graphic>
      </p:graphicFrame>
      <p:graphicFrame>
        <p:nvGraphicFramePr>
          <p:cNvPr id="433" name="Shape 433"/>
          <p:cNvGraphicFramePr/>
          <p:nvPr/>
        </p:nvGraphicFramePr>
        <p:xfrm>
          <a:off x="1429987" y="3867400"/>
          <a:ext cx="3000000" cy="3000000"/>
        </p:xfrm>
        <a:graphic>
          <a:graphicData uri="http://schemas.openxmlformats.org/drawingml/2006/table">
            <a:tbl>
              <a:tblPr bandRow="1" firstRow="1">
                <a:noFill/>
                <a:tableStyleId>{C7645FF3-EBA7-4B30-89A7-7439E55B27D2}</a:tableStyleId>
              </a:tblPr>
              <a:tblGrid>
                <a:gridCol w="1739000"/>
                <a:gridCol w="4543325"/>
              </a:tblGrid>
              <a:tr h="25400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400" u="none" cap="none" strike="noStrike">
                          <a:latin typeface="Times New Roman"/>
                          <a:ea typeface="Times New Roman"/>
                          <a:cs typeface="Times New Roman"/>
                          <a:sym typeface="Times New Roman"/>
                        </a:rPr>
                        <a:t>Test Case ID</a:t>
                      </a:r>
                    </a:p>
                  </a:txBody>
                  <a:tcPr marT="50800" marB="50800" marR="88900" marL="88900"/>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400" u="none" cap="none" strike="noStrike">
                          <a:latin typeface="Times New Roman"/>
                          <a:ea typeface="Times New Roman"/>
                          <a:cs typeface="Times New Roman"/>
                          <a:sym typeface="Times New Roman"/>
                        </a:rPr>
                        <a:t>ST_RAINY_DESC_002</a:t>
                      </a:r>
                    </a:p>
                  </a:txBody>
                  <a:tcPr marT="50800" marB="50800" marR="88900" marL="88900"/>
                </a:tc>
              </a:tr>
              <a:tr h="25400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400" u="none" cap="none" strike="noStrike">
                          <a:latin typeface="Times New Roman"/>
                          <a:ea typeface="Times New Roman"/>
                          <a:cs typeface="Times New Roman"/>
                          <a:sym typeface="Times New Roman"/>
                        </a:rPr>
                        <a:t>Purpose</a:t>
                      </a:r>
                    </a:p>
                  </a:txBody>
                  <a:tcPr marT="50800" marB="50800" marR="88900" marL="88900"/>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400" u="none" cap="none" strike="noStrike">
                          <a:latin typeface="Times New Roman"/>
                          <a:ea typeface="Times New Roman"/>
                          <a:cs typeface="Times New Roman"/>
                          <a:sym typeface="Times New Roman"/>
                        </a:rPr>
                        <a:t>Verify that the description is not set to the panel</a:t>
                      </a:r>
                    </a:p>
                  </a:txBody>
                  <a:tcPr marT="50800" marB="50800" marR="88900" marL="88900"/>
                </a:tc>
              </a:tr>
              <a:tr h="25400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400" u="none" cap="none" strike="noStrike">
                          <a:latin typeface="Times New Roman"/>
                          <a:ea typeface="Times New Roman"/>
                          <a:cs typeface="Times New Roman"/>
                          <a:sym typeface="Times New Roman"/>
                        </a:rPr>
                        <a:t>Preconditions</a:t>
                      </a:r>
                    </a:p>
                  </a:txBody>
                  <a:tcPr marT="50800" marB="50800" marR="88900" marL="88900"/>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400" u="none" cap="none" strike="noStrike">
                          <a:latin typeface="Times New Roman"/>
                          <a:ea typeface="Times New Roman"/>
                          <a:cs typeface="Times New Roman"/>
                          <a:sym typeface="Times New Roman"/>
                        </a:rPr>
                        <a:t>User clicked an icon of the model</a:t>
                      </a:r>
                    </a:p>
                  </a:txBody>
                  <a:tcPr marT="50800" marB="50800" marR="88900" marL="88900"/>
                </a:tc>
              </a:tr>
              <a:tr h="25400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400" u="none" cap="none" strike="noStrike">
                          <a:latin typeface="Times New Roman"/>
                          <a:ea typeface="Times New Roman"/>
                          <a:cs typeface="Times New Roman"/>
                          <a:sym typeface="Times New Roman"/>
                        </a:rPr>
                        <a:t>Input</a:t>
                      </a:r>
                    </a:p>
                  </a:txBody>
                  <a:tcPr marT="50800" marB="50800" marR="88900" marL="88900"/>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400" u="none" cap="none" strike="noStrike">
                          <a:latin typeface="Times New Roman"/>
                          <a:ea typeface="Times New Roman"/>
                          <a:cs typeface="Times New Roman"/>
                          <a:sym typeface="Times New Roman"/>
                        </a:rPr>
                        <a:t>User touches Movie button</a:t>
                      </a:r>
                    </a:p>
                  </a:txBody>
                  <a:tcPr marT="50800" marB="50800" marR="88900" marL="88900"/>
                </a:tc>
              </a:tr>
              <a:tr h="25400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400" u="none" cap="none" strike="noStrike">
                          <a:latin typeface="Times New Roman"/>
                          <a:ea typeface="Times New Roman"/>
                          <a:cs typeface="Times New Roman"/>
                          <a:sym typeface="Times New Roman"/>
                        </a:rPr>
                        <a:t>Expect Output</a:t>
                      </a:r>
                    </a:p>
                  </a:txBody>
                  <a:tcPr marT="50800" marB="50800" marR="88900" marL="88900"/>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400" u="none" cap="none" strike="noStrike">
                          <a:latin typeface="Times New Roman"/>
                          <a:ea typeface="Times New Roman"/>
                          <a:cs typeface="Times New Roman"/>
                          <a:sym typeface="Times New Roman"/>
                        </a:rPr>
                        <a:t>Video starts playing and no description was set.</a:t>
                      </a:r>
                    </a:p>
                  </a:txBody>
                  <a:tcPr marT="50800" marB="50800" marR="88900" marL="8890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500"/>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8" name="Shape 438"/>
        <p:cNvGrpSpPr/>
        <p:nvPr/>
      </p:nvGrpSpPr>
      <p:grpSpPr>
        <a:xfrm>
          <a:off x="0" y="0"/>
          <a:ext cx="0" cy="0"/>
          <a:chOff x="0" y="0"/>
          <a:chExt cx="0" cy="0"/>
        </a:xfrm>
      </p:grpSpPr>
      <p:sp>
        <p:nvSpPr>
          <p:cNvPr id="439" name="Shape 439"/>
          <p:cNvSpPr txBox="1"/>
          <p:nvPr/>
        </p:nvSpPr>
        <p:spPr>
          <a:xfrm>
            <a:off x="3338850" y="2942550"/>
            <a:ext cx="2466300" cy="972900"/>
          </a:xfrm>
          <a:prstGeom prst="rect">
            <a:avLst/>
          </a:prstGeom>
          <a:noFill/>
          <a:ln>
            <a:noFill/>
          </a:ln>
        </p:spPr>
        <p:txBody>
          <a:bodyPr anchorCtr="0" anchor="ctr" bIns="91425" lIns="91425" rIns="91425" tIns="91425">
            <a:noAutofit/>
          </a:bodyPr>
          <a:lstStyle/>
          <a:p>
            <a:pPr lvl="0" rtl="0">
              <a:spcBef>
                <a:spcPts val="0"/>
              </a:spcBef>
              <a:buNone/>
            </a:pPr>
            <a:r>
              <a:rPr lang="en-US" sz="3800">
                <a:solidFill>
                  <a:srgbClr val="001D4D"/>
                </a:solidFill>
                <a:latin typeface="Trebuchet MS"/>
                <a:ea typeface="Trebuchet MS"/>
                <a:cs typeface="Trebuchet MS"/>
                <a:sym typeface="Trebuchet MS"/>
              </a:rPr>
              <a:t>Questions?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x="0" y="0"/>
          <a:ext cx="0" cy="0"/>
          <a:chOff x="0" y="0"/>
          <a:chExt cx="0" cy="0"/>
        </a:xfrm>
      </p:grpSpPr>
      <p:sp>
        <p:nvSpPr>
          <p:cNvPr id="293" name="Shape 293"/>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001D4D"/>
                </a:solidFill>
                <a:latin typeface="Trebuchet MS"/>
                <a:ea typeface="Trebuchet MS"/>
                <a:cs typeface="Trebuchet MS"/>
                <a:sym typeface="Trebuchet MS"/>
              </a:rPr>
              <a:t>Project definition</a:t>
            </a:r>
          </a:p>
        </p:txBody>
      </p:sp>
      <p:pic>
        <p:nvPicPr>
          <p:cNvPr id="294" name="Shape 294"/>
          <p:cNvPicPr preferRelativeResize="0"/>
          <p:nvPr/>
        </p:nvPicPr>
        <p:blipFill rotWithShape="1">
          <a:blip r:embed="rId3">
            <a:alphaModFix/>
          </a:blip>
          <a:srcRect b="0" l="0" r="0" t="0"/>
          <a:stretch/>
        </p:blipFill>
        <p:spPr>
          <a:xfrm>
            <a:off x="4999875" y="2860549"/>
            <a:ext cx="3593999" cy="2957599"/>
          </a:xfrm>
          <a:prstGeom prst="rect">
            <a:avLst/>
          </a:prstGeom>
          <a:noFill/>
          <a:ln>
            <a:noFill/>
          </a:ln>
          <a:effectLst>
            <a:outerShdw blurRad="292100" rotWithShape="0" algn="tl" dir="2700000" dist="139700">
              <a:srgbClr val="333333">
                <a:alpha val="64705"/>
              </a:srgbClr>
            </a:outerShdw>
          </a:effectLst>
        </p:spPr>
      </p:pic>
      <p:pic>
        <p:nvPicPr>
          <p:cNvPr id="295" name="Shape 295"/>
          <p:cNvPicPr preferRelativeResize="0"/>
          <p:nvPr/>
        </p:nvPicPr>
        <p:blipFill rotWithShape="1">
          <a:blip r:embed="rId4">
            <a:alphaModFix/>
          </a:blip>
          <a:srcRect b="0" l="0" r="0" t="0"/>
          <a:stretch/>
        </p:blipFill>
        <p:spPr>
          <a:xfrm>
            <a:off x="779450" y="1565925"/>
            <a:ext cx="3915225" cy="2553749"/>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sp>
        <p:nvSpPr>
          <p:cNvPr id="445" name="Shape 445"/>
          <p:cNvSpPr txBox="1"/>
          <p:nvPr/>
        </p:nvSpPr>
        <p:spPr>
          <a:xfrm>
            <a:off x="3226200" y="2942550"/>
            <a:ext cx="2691600" cy="972900"/>
          </a:xfrm>
          <a:prstGeom prst="rect">
            <a:avLst/>
          </a:prstGeom>
          <a:noFill/>
          <a:ln>
            <a:noFill/>
          </a:ln>
        </p:spPr>
        <p:txBody>
          <a:bodyPr anchorCtr="0" anchor="ctr" bIns="91425" lIns="91425" rIns="91425" tIns="91425">
            <a:noAutofit/>
          </a:bodyPr>
          <a:lstStyle/>
          <a:p>
            <a:pPr lvl="0" rtl="0">
              <a:spcBef>
                <a:spcPts val="0"/>
              </a:spcBef>
              <a:buNone/>
            </a:pPr>
            <a:r>
              <a:rPr lang="en-US" sz="3800">
                <a:solidFill>
                  <a:srgbClr val="001D4D"/>
                </a:solidFill>
                <a:latin typeface="Trebuchet MS"/>
                <a:ea typeface="Trebuchet MS"/>
                <a:cs typeface="Trebuchet MS"/>
                <a:sym typeface="Trebuchet MS"/>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sp>
        <p:nvSpPr>
          <p:cNvPr id="301" name="Shape 301"/>
          <p:cNvSpPr txBox="1"/>
          <p:nvPr>
            <p:ph type="title"/>
          </p:nvPr>
        </p:nvSpPr>
        <p:spPr>
          <a:xfrm>
            <a:off x="779462" y="381000"/>
            <a:ext cx="7583400" cy="1044598"/>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001D4D"/>
                </a:solidFill>
                <a:latin typeface="Trebuchet MS"/>
                <a:ea typeface="Trebuchet MS"/>
                <a:cs typeface="Trebuchet MS"/>
                <a:sym typeface="Trebuchet MS"/>
              </a:rPr>
              <a:t>Project definition</a:t>
            </a:r>
          </a:p>
        </p:txBody>
      </p:sp>
      <p:pic>
        <p:nvPicPr>
          <p:cNvPr id="302" name="Shape 302"/>
          <p:cNvPicPr preferRelativeResize="0"/>
          <p:nvPr/>
        </p:nvPicPr>
        <p:blipFill rotWithShape="1">
          <a:blip r:embed="rId3">
            <a:alphaModFix/>
          </a:blip>
          <a:srcRect b="0" l="0" r="0" t="0"/>
          <a:stretch/>
        </p:blipFill>
        <p:spPr>
          <a:xfrm>
            <a:off x="969962" y="1425600"/>
            <a:ext cx="3343044" cy="163234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03" name="Shape 303"/>
          <p:cNvPicPr preferRelativeResize="0"/>
          <p:nvPr/>
        </p:nvPicPr>
        <p:blipFill rotWithShape="1">
          <a:blip r:embed="rId4">
            <a:alphaModFix/>
          </a:blip>
          <a:srcRect b="0" l="0" r="0" t="0"/>
          <a:stretch/>
        </p:blipFill>
        <p:spPr>
          <a:xfrm>
            <a:off x="5290414" y="1425600"/>
            <a:ext cx="3343044" cy="163234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04" name="Shape 304"/>
          <p:cNvPicPr preferRelativeResize="0"/>
          <p:nvPr/>
        </p:nvPicPr>
        <p:blipFill rotWithShape="1">
          <a:blip r:embed="rId5">
            <a:alphaModFix/>
          </a:blip>
          <a:srcRect b="0" l="0" r="0" t="0"/>
          <a:stretch/>
        </p:blipFill>
        <p:spPr>
          <a:xfrm>
            <a:off x="5290414" y="3673155"/>
            <a:ext cx="3343044" cy="1794614"/>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05" name="Shape 305"/>
          <p:cNvPicPr preferRelativeResize="0"/>
          <p:nvPr/>
        </p:nvPicPr>
        <p:blipFill rotWithShape="1">
          <a:blip r:embed="rId6">
            <a:alphaModFix/>
          </a:blip>
          <a:srcRect b="0" l="0" r="0" t="0"/>
          <a:stretch/>
        </p:blipFill>
        <p:spPr>
          <a:xfrm>
            <a:off x="969962" y="3673155"/>
            <a:ext cx="3343044" cy="1794617"/>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306" name="Shape 306"/>
          <p:cNvSpPr txBox="1"/>
          <p:nvPr/>
        </p:nvSpPr>
        <p:spPr>
          <a:xfrm>
            <a:off x="1508008" y="3189207"/>
            <a:ext cx="2266949" cy="27699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Entry to application</a:t>
            </a:r>
          </a:p>
        </p:txBody>
      </p:sp>
      <p:sp>
        <p:nvSpPr>
          <p:cNvPr id="307" name="Shape 307"/>
          <p:cNvSpPr txBox="1"/>
          <p:nvPr/>
        </p:nvSpPr>
        <p:spPr>
          <a:xfrm>
            <a:off x="5899898" y="3189207"/>
            <a:ext cx="1927972" cy="27699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Simple user instructions</a:t>
            </a:r>
          </a:p>
        </p:txBody>
      </p:sp>
      <p:sp>
        <p:nvSpPr>
          <p:cNvPr id="308" name="Shape 308"/>
          <p:cNvSpPr txBox="1"/>
          <p:nvPr/>
        </p:nvSpPr>
        <p:spPr>
          <a:xfrm>
            <a:off x="874712" y="5604673"/>
            <a:ext cx="3533546" cy="27699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Lock and align the image with the SIPA building</a:t>
            </a:r>
          </a:p>
        </p:txBody>
      </p:sp>
      <p:sp>
        <p:nvSpPr>
          <p:cNvPr id="309" name="Shape 309"/>
          <p:cNvSpPr txBox="1"/>
          <p:nvPr/>
        </p:nvSpPr>
        <p:spPr>
          <a:xfrm>
            <a:off x="5899898" y="5604673"/>
            <a:ext cx="1823992" cy="27699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Touch icons to interact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001D4D"/>
                </a:solidFill>
                <a:latin typeface="Trebuchet MS"/>
                <a:ea typeface="Trebuchet MS"/>
                <a:cs typeface="Trebuchet MS"/>
                <a:sym typeface="Trebuchet MS"/>
              </a:rPr>
              <a:t>Problem definition</a:t>
            </a:r>
          </a:p>
        </p:txBody>
      </p:sp>
      <p:sp>
        <p:nvSpPr>
          <p:cNvPr id="316" name="Shape 316"/>
          <p:cNvSpPr/>
          <p:nvPr/>
        </p:nvSpPr>
        <p:spPr>
          <a:xfrm>
            <a:off x="779462" y="4306351"/>
            <a:ext cx="7583400" cy="708000"/>
          </a:xfrm>
          <a:prstGeom prst="rect">
            <a:avLst/>
          </a:prstGeom>
          <a:noFill/>
          <a:ln>
            <a:noFill/>
          </a:ln>
        </p:spPr>
        <p:txBody>
          <a:bodyPr anchorCtr="0" anchor="t" bIns="45700" lIns="91425" rIns="91425" tIns="45700">
            <a:noAutofit/>
          </a:bodyPr>
          <a:lstStyle/>
          <a:p>
            <a:pPr indent="-577850" lvl="0" marL="996950" marR="0" rtl="0" algn="l">
              <a:lnSpc>
                <a:spcPct val="100000"/>
              </a:lnSpc>
              <a:spcBef>
                <a:spcPts val="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How to create an user compliance SKOPE-AR application for Android and iOS deployment? </a:t>
            </a:r>
          </a:p>
        </p:txBody>
      </p:sp>
      <p:sp>
        <p:nvSpPr>
          <p:cNvPr id="317" name="Shape 317"/>
          <p:cNvSpPr/>
          <p:nvPr/>
        </p:nvSpPr>
        <p:spPr>
          <a:xfrm>
            <a:off x="779462" y="2067789"/>
            <a:ext cx="7583400" cy="708000"/>
          </a:xfrm>
          <a:prstGeom prst="rect">
            <a:avLst/>
          </a:prstGeom>
          <a:noFill/>
          <a:ln>
            <a:noFill/>
          </a:ln>
        </p:spPr>
        <p:txBody>
          <a:bodyPr anchorCtr="0" anchor="t" bIns="45700" lIns="91425" rIns="91425" tIns="45700">
            <a:noAutofit/>
          </a:bodyPr>
          <a:lstStyle/>
          <a:p>
            <a:pPr indent="-577850" lvl="0" marL="996950" marR="0" rtl="0" algn="l">
              <a:lnSpc>
                <a:spcPct val="100000"/>
              </a:lnSpc>
              <a:spcBef>
                <a:spcPts val="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How to make students to learn when using this application?</a:t>
            </a:r>
          </a:p>
        </p:txBody>
      </p:sp>
      <p:sp>
        <p:nvSpPr>
          <p:cNvPr id="318" name="Shape 318"/>
          <p:cNvSpPr/>
          <p:nvPr/>
        </p:nvSpPr>
        <p:spPr>
          <a:xfrm>
            <a:off x="779462" y="3187069"/>
            <a:ext cx="7583400" cy="708000"/>
          </a:xfrm>
          <a:prstGeom prst="rect">
            <a:avLst/>
          </a:prstGeom>
          <a:noFill/>
          <a:ln>
            <a:noFill/>
          </a:ln>
        </p:spPr>
        <p:txBody>
          <a:bodyPr anchorCtr="0" anchor="t" bIns="45700" lIns="91425" rIns="91425" tIns="45700">
            <a:noAutofit/>
          </a:bodyPr>
          <a:lstStyle/>
          <a:p>
            <a:pPr indent="-577850" lvl="0" marL="996950" marR="0" rtl="0" algn="l">
              <a:lnSpc>
                <a:spcPct val="100000"/>
              </a:lnSpc>
              <a:spcBef>
                <a:spcPts val="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How to implement different behaviors in the SKOPE-AR application depending on the user interaction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sp>
        <p:nvSpPr>
          <p:cNvPr id="324" name="Shape 324"/>
          <p:cNvSpPr txBox="1"/>
          <p:nvPr>
            <p:ph type="title"/>
          </p:nvPr>
        </p:nvSpPr>
        <p:spPr>
          <a:xfrm>
            <a:off x="779462" y="381000"/>
            <a:ext cx="7583400" cy="1044598"/>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001D4D"/>
                </a:solidFill>
                <a:latin typeface="Trebuchet MS"/>
                <a:ea typeface="Trebuchet MS"/>
                <a:cs typeface="Trebuchet MS"/>
                <a:sym typeface="Trebuchet MS"/>
              </a:rPr>
              <a:t>Requirements: Use Cases</a:t>
            </a:r>
          </a:p>
        </p:txBody>
      </p:sp>
      <p:pic>
        <p:nvPicPr>
          <p:cNvPr descr="https://lh6.googleusercontent.com/ghyEvJsvaZfPg3-xHLOmAelC6apg2gLzICcBMDZgAzeNaLyBXpWgPjuBuE4guLl9iR6KSTxIworUFId93A_XXvivqq_X3NikSK8aep7hm8lIVZ79GnG3lqVoomwCR4Mb86FUBDdh" id="325" name="Shape 325"/>
          <p:cNvPicPr preferRelativeResize="0"/>
          <p:nvPr/>
        </p:nvPicPr>
        <p:blipFill rotWithShape="1">
          <a:blip r:embed="rId3">
            <a:alphaModFix/>
          </a:blip>
          <a:srcRect b="0" l="0" r="0" t="0"/>
          <a:stretch/>
        </p:blipFill>
        <p:spPr>
          <a:xfrm>
            <a:off x="1708900" y="1425599"/>
            <a:ext cx="5724523" cy="4522740"/>
          </a:xfrm>
          <a:prstGeom prst="rect">
            <a:avLst/>
          </a:prstGeom>
          <a:noFill/>
          <a:ln cap="sq" cmpd="sng" w="38100">
            <a:solidFill>
              <a:srgbClr val="000000"/>
            </a:solidFill>
            <a:prstDash val="solid"/>
            <a:miter/>
            <a:headEnd len="med" w="med" type="none"/>
            <a:tailEnd len="med" w="med" type="none"/>
          </a:ln>
          <a:effectLst>
            <a:outerShdw blurRad="50799" rotWithShape="0" algn="tl" dir="2700000" dist="38100">
              <a:srgbClr val="000000">
                <a:alpha val="42745"/>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sp>
        <p:nvSpPr>
          <p:cNvPr id="331" name="Shape 331"/>
          <p:cNvSpPr txBox="1"/>
          <p:nvPr>
            <p:ph type="title"/>
          </p:nvPr>
        </p:nvSpPr>
        <p:spPr>
          <a:xfrm>
            <a:off x="779462" y="381000"/>
            <a:ext cx="7583400" cy="1044598"/>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001D4D"/>
                </a:solidFill>
                <a:latin typeface="Trebuchet MS"/>
                <a:ea typeface="Trebuchet MS"/>
                <a:cs typeface="Trebuchet MS"/>
                <a:sym typeface="Trebuchet MS"/>
              </a:rPr>
              <a:t>System Design: Architecture</a:t>
            </a:r>
          </a:p>
        </p:txBody>
      </p:sp>
      <p:sp>
        <p:nvSpPr>
          <p:cNvPr id="332" name="Shape 332"/>
          <p:cNvSpPr txBox="1"/>
          <p:nvPr>
            <p:ph idx="1" type="body"/>
          </p:nvPr>
        </p:nvSpPr>
        <p:spPr>
          <a:xfrm>
            <a:off x="387800" y="1500475"/>
            <a:ext cx="5202300" cy="5184600"/>
          </a:xfrm>
          <a:prstGeom prst="rect">
            <a:avLst/>
          </a:prstGeom>
          <a:noFill/>
          <a:ln>
            <a:noFill/>
          </a:ln>
        </p:spPr>
        <p:txBody>
          <a:bodyPr anchorCtr="0" anchor="t" bIns="45700" lIns="91425" rIns="91425" tIns="45700">
            <a:noAutofit/>
          </a:bodyPr>
          <a:lstStyle/>
          <a:p>
            <a:pPr lvl="0" marL="914400" marR="0" rtl="0" algn="l">
              <a:lnSpc>
                <a:spcPct val="100000"/>
              </a:lnSpc>
              <a:spcBef>
                <a:spcPts val="0"/>
              </a:spcBef>
              <a:spcAft>
                <a:spcPts val="0"/>
              </a:spcAft>
              <a:buNone/>
            </a:pPr>
            <a:r>
              <a:t/>
            </a:r>
            <a:endParaRPr sz="900"/>
          </a:p>
          <a:p>
            <a:pPr indent="-330200" lvl="0" marL="457200" marR="0" rtl="0" algn="l">
              <a:lnSpc>
                <a:spcPct val="100000"/>
              </a:lnSpc>
              <a:spcBef>
                <a:spcPts val="0"/>
              </a:spcBef>
              <a:spcAft>
                <a:spcPts val="0"/>
              </a:spcAft>
              <a:buSzPct val="100000"/>
            </a:pPr>
            <a:r>
              <a:rPr lang="en-US" sz="1600"/>
              <a:t>Allow users to pick up a point or position around the building from where they want to start.</a:t>
            </a:r>
            <a:br>
              <a:rPr lang="en-US" sz="1600"/>
            </a:br>
          </a:p>
          <a:p>
            <a:pPr indent="-330200" lvl="0" marL="457200" marR="0" rtl="0" algn="l">
              <a:lnSpc>
                <a:spcPct val="100000"/>
              </a:lnSpc>
              <a:spcBef>
                <a:spcPts val="0"/>
              </a:spcBef>
              <a:spcAft>
                <a:spcPts val="0"/>
              </a:spcAft>
              <a:buSzPct val="100000"/>
            </a:pPr>
            <a:r>
              <a:rPr lang="en-US" sz="1600"/>
              <a:t>Navigate through panels displaying options to select as well as descriptions of the model.</a:t>
            </a:r>
            <a:br>
              <a:rPr lang="en-US" sz="1600"/>
            </a:br>
          </a:p>
          <a:p>
            <a:pPr indent="-330200" lvl="0" marL="457200" marR="0" rtl="0" algn="l">
              <a:lnSpc>
                <a:spcPct val="100000"/>
              </a:lnSpc>
              <a:spcBef>
                <a:spcPts val="0"/>
              </a:spcBef>
              <a:spcAft>
                <a:spcPts val="0"/>
              </a:spcAft>
              <a:buSzPct val="100000"/>
            </a:pPr>
            <a:r>
              <a:rPr lang="en-US" sz="1600"/>
              <a:t>Pause and play recording of the rear camera.</a:t>
            </a:r>
            <a:br>
              <a:rPr lang="en-US" sz="1600"/>
            </a:br>
          </a:p>
          <a:p>
            <a:pPr indent="-330200" lvl="0" marL="457200" marR="0" rtl="0" algn="l">
              <a:lnSpc>
                <a:spcPct val="100000"/>
              </a:lnSpc>
              <a:spcBef>
                <a:spcPts val="0"/>
              </a:spcBef>
              <a:spcAft>
                <a:spcPts val="0"/>
              </a:spcAft>
              <a:buSzPct val="100000"/>
            </a:pPr>
            <a:r>
              <a:rPr lang="en-US" sz="1600"/>
              <a:t>Activate/Deactivate the gyroscope of the device.</a:t>
            </a:r>
            <a:br>
              <a:rPr lang="en-US" sz="1600"/>
            </a:br>
          </a:p>
          <a:p>
            <a:pPr indent="-330200" lvl="0" marL="457200" marR="0" rtl="0" algn="l">
              <a:lnSpc>
                <a:spcPct val="100000"/>
              </a:lnSpc>
              <a:spcBef>
                <a:spcPts val="0"/>
              </a:spcBef>
              <a:spcAft>
                <a:spcPts val="0"/>
              </a:spcAft>
              <a:buSzPct val="100000"/>
            </a:pPr>
            <a:r>
              <a:rPr lang="en-US" sz="1600"/>
              <a:t>Reproduce a video for some parts of the model.</a:t>
            </a:r>
            <a:br>
              <a:rPr lang="en-US" sz="1600"/>
            </a:br>
          </a:p>
          <a:p>
            <a:pPr indent="-330200" lvl="0" marL="457200" marR="0" rtl="0" algn="l">
              <a:lnSpc>
                <a:spcPct val="100000"/>
              </a:lnSpc>
              <a:spcBef>
                <a:spcPts val="0"/>
              </a:spcBef>
              <a:spcAft>
                <a:spcPts val="0"/>
              </a:spcAft>
              <a:buSzPct val="100000"/>
            </a:pPr>
            <a:r>
              <a:rPr lang="en-US" sz="1600"/>
              <a:t>Implement video player in the SKOPE-VR as it is also part of the SKOPE project.</a:t>
            </a:r>
            <a:br>
              <a:rPr lang="en-US" sz="1600"/>
            </a:br>
          </a:p>
          <a:p>
            <a:pPr indent="-330200" lvl="0" marL="457200" marR="0" rtl="0" algn="l">
              <a:lnSpc>
                <a:spcPct val="100000"/>
              </a:lnSpc>
              <a:spcBef>
                <a:spcPts val="0"/>
              </a:spcBef>
              <a:spcAft>
                <a:spcPts val="0"/>
              </a:spcAft>
              <a:buSzPct val="100000"/>
            </a:pPr>
            <a:r>
              <a:rPr lang="en-US" sz="1600"/>
              <a:t>Upload the application to the App and Play Store.</a:t>
            </a:r>
          </a:p>
          <a:p>
            <a:pPr indent="-76200" lvl="0" marL="120650" marR="0" rtl="0" algn="l">
              <a:lnSpc>
                <a:spcPct val="100000"/>
              </a:lnSpc>
              <a:spcBef>
                <a:spcPts val="0"/>
              </a:spcBef>
              <a:spcAft>
                <a:spcPts val="0"/>
              </a:spcAft>
              <a:buClr>
                <a:schemeClr val="dk1"/>
              </a:buClr>
              <a:buSzPct val="68750"/>
              <a:buFont typeface="Arial"/>
              <a:buNone/>
            </a:pPr>
            <a:r>
              <a:t/>
            </a:r>
            <a:endParaRPr sz="1600"/>
          </a:p>
          <a:p>
            <a:pPr indent="-6350" lvl="2" marL="120650" marR="0" rtl="0" algn="l">
              <a:lnSpc>
                <a:spcPct val="100000"/>
              </a:lnSpc>
              <a:spcBef>
                <a:spcPts val="0"/>
              </a:spcBef>
              <a:spcAft>
                <a:spcPts val="0"/>
              </a:spcAft>
              <a:buClr>
                <a:srgbClr val="001D4D"/>
              </a:buClr>
              <a:buSzPct val="25000"/>
              <a:buFont typeface="Noto Sans Symbols"/>
              <a:buNone/>
            </a:pPr>
            <a:r>
              <a:t/>
            </a:r>
            <a:endParaRPr sz="1600"/>
          </a:p>
        </p:txBody>
      </p:sp>
      <p:pic>
        <p:nvPicPr>
          <p:cNvPr id="333" name="Shape 333"/>
          <p:cNvPicPr preferRelativeResize="0"/>
          <p:nvPr/>
        </p:nvPicPr>
        <p:blipFill>
          <a:blip r:embed="rId3">
            <a:alphaModFix/>
          </a:blip>
          <a:stretch>
            <a:fillRect/>
          </a:stretch>
        </p:blipFill>
        <p:spPr>
          <a:xfrm>
            <a:off x="5946250" y="1903725"/>
            <a:ext cx="2721225" cy="35489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ph type="title"/>
          </p:nvPr>
        </p:nvSpPr>
        <p:spPr>
          <a:xfrm>
            <a:off x="779450" y="381000"/>
            <a:ext cx="7583400" cy="6213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001D4D"/>
                </a:solidFill>
                <a:latin typeface="Trebuchet MS"/>
                <a:ea typeface="Trebuchet MS"/>
                <a:cs typeface="Trebuchet MS"/>
                <a:sym typeface="Trebuchet MS"/>
              </a:rPr>
              <a:t>Minimal Class Diagram</a:t>
            </a:r>
          </a:p>
        </p:txBody>
      </p:sp>
      <p:pic>
        <p:nvPicPr>
          <p:cNvPr id="340" name="Shape 340"/>
          <p:cNvPicPr preferRelativeResize="0"/>
          <p:nvPr/>
        </p:nvPicPr>
        <p:blipFill>
          <a:blip r:embed="rId3">
            <a:alphaModFix/>
          </a:blip>
          <a:stretch>
            <a:fillRect/>
          </a:stretch>
        </p:blipFill>
        <p:spPr>
          <a:xfrm>
            <a:off x="465924" y="1245476"/>
            <a:ext cx="8212149" cy="43670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779462" y="381000"/>
            <a:ext cx="7583400" cy="10446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001D4D"/>
                </a:solidFill>
                <a:latin typeface="Trebuchet MS"/>
                <a:ea typeface="Trebuchet MS"/>
                <a:cs typeface="Trebuchet MS"/>
                <a:sym typeface="Trebuchet MS"/>
              </a:rPr>
              <a:t>Main Algorithms</a:t>
            </a:r>
          </a:p>
        </p:txBody>
      </p:sp>
      <p:sp>
        <p:nvSpPr>
          <p:cNvPr id="346" name="Shape 346"/>
          <p:cNvSpPr txBox="1"/>
          <p:nvPr/>
        </p:nvSpPr>
        <p:spPr>
          <a:xfrm>
            <a:off x="779462" y="3974089"/>
            <a:ext cx="7583400" cy="1815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1" i="0" lang="en-US" sz="1400" u="none" cap="none" strike="noStrike">
                <a:solidFill>
                  <a:srgbClr val="000000"/>
                </a:solidFill>
                <a:latin typeface="Arial"/>
                <a:ea typeface="Arial"/>
                <a:cs typeface="Arial"/>
                <a:sym typeface="Arial"/>
              </a:rPr>
              <a:t>Set Description:</a:t>
            </a:r>
            <a:br>
              <a:rPr b="0" i="0" lang="en-US" sz="1400" u="none" cap="none" strike="noStrike">
                <a:solidFill>
                  <a:srgbClr val="000000"/>
                </a:solidFill>
                <a:latin typeface="Arial"/>
                <a:ea typeface="Arial"/>
                <a:cs typeface="Arial"/>
                <a:sym typeface="Arial"/>
              </a:rPr>
            </a:br>
          </a:p>
          <a:p>
            <a:pPr indent="-457200" lvl="0" marL="457200" marR="0" rtl="0" algn="l">
              <a:lnSpc>
                <a:spcPct val="100000"/>
              </a:lnSpc>
              <a:spcBef>
                <a:spcPts val="0"/>
              </a:spcBef>
              <a:spcAft>
                <a:spcPts val="0"/>
              </a:spcAft>
              <a:buClr>
                <a:srgbClr val="000000"/>
              </a:buClr>
              <a:buSzPct val="100000"/>
              <a:buFont typeface="Arial"/>
              <a:buAutoNum type="arabicPeriod"/>
            </a:pPr>
            <a:r>
              <a:rPr b="0" i="0" lang="en-US" sz="1400" u="none" cap="none" strike="noStrike">
                <a:solidFill>
                  <a:srgbClr val="000000"/>
                </a:solidFill>
                <a:latin typeface="Arial"/>
                <a:ea typeface="Arial"/>
                <a:cs typeface="Arial"/>
                <a:sym typeface="Arial"/>
              </a:rPr>
              <a:t>Get the current platform (iOS, Android, Unity).</a:t>
            </a:r>
          </a:p>
          <a:p>
            <a:pPr indent="-457200" lvl="0" marL="457200" marR="0" rtl="0" algn="l">
              <a:lnSpc>
                <a:spcPct val="100000"/>
              </a:lnSpc>
              <a:spcBef>
                <a:spcPts val="0"/>
              </a:spcBef>
              <a:spcAft>
                <a:spcPts val="0"/>
              </a:spcAft>
              <a:buClr>
                <a:srgbClr val="000000"/>
              </a:buClr>
              <a:buSzPct val="100000"/>
              <a:buFont typeface="Arial"/>
              <a:buAutoNum type="arabicPeriod"/>
            </a:pPr>
            <a:r>
              <a:rPr b="0" i="0" lang="en-US" sz="1400" u="none" cap="none" strike="noStrike">
                <a:solidFill>
                  <a:srgbClr val="000000"/>
                </a:solidFill>
                <a:latin typeface="Arial"/>
                <a:ea typeface="Arial"/>
                <a:cs typeface="Arial"/>
                <a:sym typeface="Arial"/>
              </a:rPr>
              <a:t>Depending on what platform the user is, get where the user touched/clicked.</a:t>
            </a:r>
          </a:p>
          <a:p>
            <a:pPr indent="-457200" lvl="0" marL="457200" marR="0" rtl="0" algn="l">
              <a:lnSpc>
                <a:spcPct val="100000"/>
              </a:lnSpc>
              <a:spcBef>
                <a:spcPts val="0"/>
              </a:spcBef>
              <a:spcAft>
                <a:spcPts val="0"/>
              </a:spcAft>
              <a:buClr>
                <a:srgbClr val="000000"/>
              </a:buClr>
              <a:buSzPct val="100000"/>
              <a:buFont typeface="Arial"/>
              <a:buAutoNum type="arabicPeriod"/>
            </a:pPr>
            <a:r>
              <a:rPr b="0" i="0" lang="en-US" sz="1400" u="none" cap="none" strike="noStrike">
                <a:solidFill>
                  <a:srgbClr val="000000"/>
                </a:solidFill>
                <a:latin typeface="Arial"/>
                <a:ea typeface="Arial"/>
                <a:cs typeface="Arial"/>
                <a:sym typeface="Arial"/>
              </a:rPr>
              <a:t>If an icon was touched, move the AR camera to that icon, otherwise go to 5.</a:t>
            </a:r>
          </a:p>
          <a:p>
            <a:pPr indent="-457200" lvl="0" marL="457200" marR="0" rtl="0" algn="l">
              <a:lnSpc>
                <a:spcPct val="100000"/>
              </a:lnSpc>
              <a:spcBef>
                <a:spcPts val="0"/>
              </a:spcBef>
              <a:spcAft>
                <a:spcPts val="0"/>
              </a:spcAft>
              <a:buClr>
                <a:srgbClr val="000000"/>
              </a:buClr>
              <a:buSzPct val="100000"/>
              <a:buFont typeface="Arial"/>
              <a:buAutoNum type="arabicPeriod"/>
            </a:pPr>
            <a:r>
              <a:rPr b="0" i="0" lang="en-US" sz="1400" u="none" cap="none" strike="noStrike">
                <a:solidFill>
                  <a:srgbClr val="000000"/>
                </a:solidFill>
                <a:latin typeface="Arial"/>
                <a:ea typeface="Arial"/>
                <a:cs typeface="Arial"/>
                <a:sym typeface="Arial"/>
              </a:rPr>
              <a:t>Set the description of that part of the model by getting the instance of Description and calling the setDescription method with the name of the panel as parameter.</a:t>
            </a:r>
          </a:p>
          <a:p>
            <a:pPr indent="-457200" lvl="0" marL="457200" marR="0" rtl="0" algn="l">
              <a:lnSpc>
                <a:spcPct val="100000"/>
              </a:lnSpc>
              <a:spcBef>
                <a:spcPts val="0"/>
              </a:spcBef>
              <a:spcAft>
                <a:spcPts val="0"/>
              </a:spcAft>
              <a:buClr>
                <a:srgbClr val="000000"/>
              </a:buClr>
              <a:buSzPct val="100000"/>
              <a:buFont typeface="Arial"/>
              <a:buAutoNum type="arabicPeriod"/>
            </a:pPr>
            <a:r>
              <a:rPr b="0" i="0" lang="en-US" sz="1400" u="none" cap="none" strike="noStrike">
                <a:solidFill>
                  <a:srgbClr val="000000"/>
                </a:solidFill>
                <a:latin typeface="Arial"/>
                <a:ea typeface="Arial"/>
                <a:cs typeface="Arial"/>
                <a:sym typeface="Arial"/>
              </a:rPr>
              <a:t> Finish</a:t>
            </a:r>
          </a:p>
        </p:txBody>
      </p:sp>
      <p:sp>
        <p:nvSpPr>
          <p:cNvPr id="347" name="Shape 347"/>
          <p:cNvSpPr txBox="1"/>
          <p:nvPr/>
        </p:nvSpPr>
        <p:spPr>
          <a:xfrm>
            <a:off x="779462" y="1684168"/>
            <a:ext cx="7583400" cy="20313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1" i="0" lang="en-US" sz="1400" u="none" cap="none" strike="noStrike">
                <a:solidFill>
                  <a:srgbClr val="000000"/>
                </a:solidFill>
                <a:latin typeface="Arial"/>
                <a:ea typeface="Arial"/>
                <a:cs typeface="Arial"/>
                <a:sym typeface="Arial"/>
              </a:rPr>
              <a:t>Populate Dictionary:</a:t>
            </a:r>
            <a:br>
              <a:rPr b="0" i="0" lang="en-US" sz="1400" u="none" cap="none" strike="noStrike">
                <a:solidFill>
                  <a:srgbClr val="000000"/>
                </a:solidFill>
                <a:latin typeface="Arial"/>
                <a:ea typeface="Arial"/>
                <a:cs typeface="Arial"/>
                <a:sym typeface="Arial"/>
              </a:rPr>
            </a:br>
          </a:p>
          <a:p>
            <a:pPr indent="-457200" lvl="0" marL="457200" marR="0" rtl="0" algn="l">
              <a:lnSpc>
                <a:spcPct val="100000"/>
              </a:lnSpc>
              <a:spcBef>
                <a:spcPts val="0"/>
              </a:spcBef>
              <a:spcAft>
                <a:spcPts val="0"/>
              </a:spcAft>
              <a:buClr>
                <a:srgbClr val="000000"/>
              </a:buClr>
              <a:buSzPct val="100000"/>
              <a:buFont typeface="Arial"/>
              <a:buAutoNum type="arabicPeriod"/>
            </a:pPr>
            <a:r>
              <a:rPr b="0" i="0" lang="en-US" sz="1400" u="none" cap="none" strike="noStrike">
                <a:solidFill>
                  <a:srgbClr val="000000"/>
                </a:solidFill>
                <a:latin typeface="Arial"/>
                <a:ea typeface="Arial"/>
                <a:cs typeface="Arial"/>
                <a:sym typeface="Arial"/>
              </a:rPr>
              <a:t>Start application.</a:t>
            </a:r>
          </a:p>
          <a:p>
            <a:pPr indent="-457200" lvl="0" marL="457200" marR="0" rtl="0" algn="l">
              <a:lnSpc>
                <a:spcPct val="100000"/>
              </a:lnSpc>
              <a:spcBef>
                <a:spcPts val="0"/>
              </a:spcBef>
              <a:spcAft>
                <a:spcPts val="0"/>
              </a:spcAft>
              <a:buClr>
                <a:srgbClr val="000000"/>
              </a:buClr>
              <a:buSzPct val="100000"/>
              <a:buFont typeface="Arial"/>
              <a:buAutoNum type="arabicPeriod"/>
            </a:pPr>
            <a:r>
              <a:rPr b="0" i="0" lang="en-US" sz="1400" u="none" cap="none" strike="noStrike">
                <a:solidFill>
                  <a:srgbClr val="000000"/>
                </a:solidFill>
                <a:latin typeface="Arial"/>
                <a:ea typeface="Arial"/>
                <a:cs typeface="Arial"/>
                <a:sym typeface="Arial"/>
              </a:rPr>
              <a:t>Read next line of “TitleDescription.txt“, if EOF go to 6</a:t>
            </a:r>
          </a:p>
          <a:p>
            <a:pPr indent="-457200" lvl="0" marL="457200" marR="0" rtl="0" algn="l">
              <a:lnSpc>
                <a:spcPct val="100000"/>
              </a:lnSpc>
              <a:spcBef>
                <a:spcPts val="0"/>
              </a:spcBef>
              <a:spcAft>
                <a:spcPts val="0"/>
              </a:spcAft>
              <a:buClr>
                <a:srgbClr val="000000"/>
              </a:buClr>
              <a:buSzPct val="100000"/>
              <a:buFont typeface="Arial"/>
              <a:buAutoNum type="arabicPeriod"/>
            </a:pPr>
            <a:r>
              <a:rPr b="0" i="0" lang="en-US" sz="1400" u="none" cap="none" strike="noStrike">
                <a:solidFill>
                  <a:srgbClr val="000000"/>
                </a:solidFill>
                <a:latin typeface="Arial"/>
                <a:ea typeface="Arial"/>
                <a:cs typeface="Arial"/>
                <a:sym typeface="Arial"/>
              </a:rPr>
              <a:t>Split the line read with =, where the left part to = will be the key and the right part the description.</a:t>
            </a:r>
          </a:p>
          <a:p>
            <a:pPr indent="-457200" lvl="0" marL="457200" marR="0" rtl="0" algn="l">
              <a:lnSpc>
                <a:spcPct val="100000"/>
              </a:lnSpc>
              <a:spcBef>
                <a:spcPts val="0"/>
              </a:spcBef>
              <a:spcAft>
                <a:spcPts val="0"/>
              </a:spcAft>
              <a:buClr>
                <a:srgbClr val="000000"/>
              </a:buClr>
              <a:buSzPct val="100000"/>
              <a:buFont typeface="Arial"/>
              <a:buAutoNum type="arabicPeriod"/>
            </a:pPr>
            <a:r>
              <a:rPr b="0" i="0" lang="en-US" sz="1400" u="none" cap="none" strike="noStrike">
                <a:solidFill>
                  <a:srgbClr val="000000"/>
                </a:solidFill>
                <a:latin typeface="Arial"/>
                <a:ea typeface="Arial"/>
                <a:cs typeface="Arial"/>
                <a:sym typeface="Arial"/>
              </a:rPr>
              <a:t>Insert key and description to the dictionary.</a:t>
            </a:r>
          </a:p>
          <a:p>
            <a:pPr indent="-457200" lvl="0" marL="457200" marR="0" rtl="0" algn="l">
              <a:lnSpc>
                <a:spcPct val="100000"/>
              </a:lnSpc>
              <a:spcBef>
                <a:spcPts val="0"/>
              </a:spcBef>
              <a:spcAft>
                <a:spcPts val="0"/>
              </a:spcAft>
              <a:buClr>
                <a:srgbClr val="000000"/>
              </a:buClr>
              <a:buSzPct val="100000"/>
              <a:buFont typeface="Arial"/>
              <a:buAutoNum type="arabicPeriod"/>
            </a:pPr>
            <a:r>
              <a:rPr b="0" i="0" lang="en-US" sz="1400" u="none" cap="none" strike="noStrike">
                <a:solidFill>
                  <a:srgbClr val="000000"/>
                </a:solidFill>
                <a:latin typeface="Arial"/>
                <a:ea typeface="Arial"/>
                <a:cs typeface="Arial"/>
                <a:sym typeface="Arial"/>
              </a:rPr>
              <a:t>Go to step 2.</a:t>
            </a:r>
          </a:p>
          <a:p>
            <a:pPr indent="-457200" lvl="0" marL="457200" marR="0" rtl="0" algn="l">
              <a:lnSpc>
                <a:spcPct val="100000"/>
              </a:lnSpc>
              <a:spcBef>
                <a:spcPts val="0"/>
              </a:spcBef>
              <a:spcAft>
                <a:spcPts val="0"/>
              </a:spcAft>
              <a:buClr>
                <a:srgbClr val="000000"/>
              </a:buClr>
              <a:buSzPct val="100000"/>
              <a:buFont typeface="Arial"/>
              <a:buAutoNum type="arabicPeriod"/>
            </a:pPr>
            <a:r>
              <a:rPr b="0" i="0" lang="en-US" sz="1400" u="none" cap="none" strike="noStrike">
                <a:solidFill>
                  <a:srgbClr val="000000"/>
                </a:solidFill>
                <a:latin typeface="Arial"/>
                <a:ea typeface="Arial"/>
                <a:cs typeface="Arial"/>
                <a:sym typeface="Arial"/>
              </a:rPr>
              <a:t>Finish</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5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5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5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1" name="Shape 351"/>
        <p:cNvGrpSpPr/>
        <p:nvPr/>
      </p:nvGrpSpPr>
      <p:grpSpPr>
        <a:xfrm>
          <a:off x="0" y="0"/>
          <a:ext cx="0" cy="0"/>
          <a:chOff x="0" y="0"/>
          <a:chExt cx="0" cy="0"/>
        </a:xfrm>
      </p:grpSpPr>
      <p:sp>
        <p:nvSpPr>
          <p:cNvPr id="352" name="Shape 352"/>
          <p:cNvSpPr txBox="1"/>
          <p:nvPr>
            <p:ph type="title"/>
          </p:nvPr>
        </p:nvSpPr>
        <p:spPr>
          <a:xfrm>
            <a:off x="779462" y="381000"/>
            <a:ext cx="7583400" cy="10446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001D4D"/>
                </a:solidFill>
                <a:latin typeface="Trebuchet MS"/>
                <a:ea typeface="Trebuchet MS"/>
                <a:cs typeface="Trebuchet MS"/>
                <a:sym typeface="Trebuchet MS"/>
              </a:rPr>
              <a:t>State Machine</a:t>
            </a:r>
          </a:p>
        </p:txBody>
      </p:sp>
      <p:sp>
        <p:nvSpPr>
          <p:cNvPr id="353" name="Shape 353"/>
          <p:cNvSpPr/>
          <p:nvPr/>
        </p:nvSpPr>
        <p:spPr>
          <a:xfrm>
            <a:off x="2024108" y="3053918"/>
            <a:ext cx="1127400" cy="1136400"/>
          </a:xfrm>
          <a:prstGeom prst="ellipse">
            <a:avLst/>
          </a:prstGeom>
          <a:noFill/>
          <a:ln cap="flat" cmpd="sng" w="95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262626"/>
              </a:buClr>
              <a:buSzPct val="25000"/>
              <a:buFont typeface="Arial"/>
              <a:buNone/>
            </a:pPr>
            <a:r>
              <a:rPr b="0" i="0" lang="en-US" sz="1000" u="none" cap="none" strike="noStrike">
                <a:solidFill>
                  <a:srgbClr val="262626"/>
                </a:solidFill>
                <a:latin typeface="Arial"/>
                <a:ea typeface="Arial"/>
                <a:cs typeface="Arial"/>
                <a:sym typeface="Arial"/>
              </a:rPr>
              <a:t>MainStateAR</a:t>
            </a:r>
          </a:p>
        </p:txBody>
      </p:sp>
      <p:sp>
        <p:nvSpPr>
          <p:cNvPr id="354" name="Shape 354"/>
          <p:cNvSpPr/>
          <p:nvPr/>
        </p:nvSpPr>
        <p:spPr>
          <a:xfrm>
            <a:off x="3747855" y="1917576"/>
            <a:ext cx="1127400" cy="1136400"/>
          </a:xfrm>
          <a:prstGeom prst="ellipse">
            <a:avLst/>
          </a:prstGeom>
          <a:noFill/>
          <a:ln cap="flat" cmpd="sng" w="95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262626"/>
              </a:buClr>
              <a:buSzPct val="25000"/>
              <a:buFont typeface="Arial"/>
              <a:buNone/>
            </a:pPr>
            <a:r>
              <a:rPr b="0" i="0" lang="en-US" sz="1000" u="none" cap="none" strike="noStrike">
                <a:solidFill>
                  <a:srgbClr val="262626"/>
                </a:solidFill>
                <a:latin typeface="Arial"/>
                <a:ea typeface="Arial"/>
                <a:cs typeface="Arial"/>
                <a:sym typeface="Arial"/>
              </a:rPr>
              <a:t>Alpha State</a:t>
            </a:r>
          </a:p>
        </p:txBody>
      </p:sp>
      <p:sp>
        <p:nvSpPr>
          <p:cNvPr id="355" name="Shape 355"/>
          <p:cNvSpPr/>
          <p:nvPr/>
        </p:nvSpPr>
        <p:spPr>
          <a:xfrm>
            <a:off x="3779953" y="4190258"/>
            <a:ext cx="1127400" cy="1136400"/>
          </a:xfrm>
          <a:prstGeom prst="ellipse">
            <a:avLst/>
          </a:prstGeom>
          <a:noFill/>
          <a:ln cap="flat" cmpd="sng" w="95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262626"/>
              </a:buClr>
              <a:buSzPct val="25000"/>
              <a:buFont typeface="Arial"/>
              <a:buNone/>
            </a:pPr>
            <a:r>
              <a:rPr b="0" i="0" lang="en-US" sz="1000" u="none" cap="none" strike="noStrike">
                <a:solidFill>
                  <a:srgbClr val="262626"/>
                </a:solidFill>
                <a:latin typeface="Arial"/>
                <a:ea typeface="Arial"/>
                <a:cs typeface="Arial"/>
                <a:sym typeface="Arial"/>
              </a:rPr>
              <a:t>BetaState</a:t>
            </a:r>
          </a:p>
        </p:txBody>
      </p:sp>
      <p:sp>
        <p:nvSpPr>
          <p:cNvPr id="356" name="Shape 356"/>
          <p:cNvSpPr/>
          <p:nvPr/>
        </p:nvSpPr>
        <p:spPr>
          <a:xfrm>
            <a:off x="5636717" y="1917575"/>
            <a:ext cx="1127400" cy="1136400"/>
          </a:xfrm>
          <a:prstGeom prst="ellipse">
            <a:avLst/>
          </a:prstGeom>
          <a:noFill/>
          <a:ln cap="flat" cmpd="sng" w="95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262626"/>
              </a:buClr>
              <a:buSzPct val="25000"/>
              <a:buFont typeface="Arial"/>
              <a:buNone/>
            </a:pPr>
            <a:r>
              <a:rPr b="0" i="0" lang="en-US" sz="1000" u="none" cap="none" strike="noStrike">
                <a:solidFill>
                  <a:srgbClr val="262626"/>
                </a:solidFill>
                <a:latin typeface="Arial"/>
                <a:ea typeface="Arial"/>
                <a:cs typeface="Arial"/>
                <a:sym typeface="Arial"/>
              </a:rPr>
              <a:t>Icon StateAR</a:t>
            </a:r>
          </a:p>
        </p:txBody>
      </p:sp>
      <p:cxnSp>
        <p:nvCxnSpPr>
          <p:cNvPr id="357" name="Shape 357"/>
          <p:cNvCxnSpPr>
            <a:stCxn id="354" idx="3"/>
            <a:endCxn id="353" idx="6"/>
          </p:cNvCxnSpPr>
          <p:nvPr/>
        </p:nvCxnSpPr>
        <p:spPr>
          <a:xfrm rot="5400000">
            <a:off x="3164909" y="2874205"/>
            <a:ext cx="734700" cy="761400"/>
          </a:xfrm>
          <a:prstGeom prst="curvedConnector2">
            <a:avLst/>
          </a:prstGeom>
          <a:noFill/>
          <a:ln cap="flat" cmpd="sng" w="9525">
            <a:solidFill>
              <a:srgbClr val="085684"/>
            </a:solidFill>
            <a:prstDash val="solid"/>
            <a:round/>
            <a:headEnd len="med" w="med" type="none"/>
            <a:tailEnd len="lg" w="lg" type="triangle"/>
          </a:ln>
        </p:spPr>
      </p:cxnSp>
      <p:cxnSp>
        <p:nvCxnSpPr>
          <p:cNvPr id="358" name="Shape 358"/>
          <p:cNvCxnSpPr>
            <a:stCxn id="353" idx="7"/>
            <a:endCxn id="354" idx="2"/>
          </p:cNvCxnSpPr>
          <p:nvPr/>
        </p:nvCxnSpPr>
        <p:spPr>
          <a:xfrm rot="-5400000">
            <a:off x="2999755" y="2472290"/>
            <a:ext cx="734700" cy="761400"/>
          </a:xfrm>
          <a:prstGeom prst="curvedConnector2">
            <a:avLst/>
          </a:prstGeom>
          <a:noFill/>
          <a:ln cap="flat" cmpd="sng" w="9525">
            <a:solidFill>
              <a:srgbClr val="085684"/>
            </a:solidFill>
            <a:prstDash val="solid"/>
            <a:round/>
            <a:headEnd len="med" w="med" type="none"/>
            <a:tailEnd len="lg" w="lg" type="triangle"/>
          </a:ln>
        </p:spPr>
      </p:cxnSp>
      <p:cxnSp>
        <p:nvCxnSpPr>
          <p:cNvPr id="359" name="Shape 359"/>
          <p:cNvCxnSpPr>
            <a:stCxn id="355" idx="1"/>
          </p:cNvCxnSpPr>
          <p:nvPr/>
        </p:nvCxnSpPr>
        <p:spPr>
          <a:xfrm flipH="1" rot="5400000">
            <a:off x="3260907" y="3672530"/>
            <a:ext cx="574800" cy="793500"/>
          </a:xfrm>
          <a:prstGeom prst="curvedConnector2">
            <a:avLst/>
          </a:prstGeom>
          <a:noFill/>
          <a:ln cap="flat" cmpd="sng" w="9525">
            <a:solidFill>
              <a:srgbClr val="085684"/>
            </a:solidFill>
            <a:prstDash val="solid"/>
            <a:round/>
            <a:headEnd len="med" w="med" type="none"/>
            <a:tailEnd len="lg" w="lg" type="triangle"/>
          </a:ln>
        </p:spPr>
      </p:cxnSp>
      <p:cxnSp>
        <p:nvCxnSpPr>
          <p:cNvPr id="360" name="Shape 360"/>
          <p:cNvCxnSpPr>
            <a:stCxn id="353" idx="5"/>
            <a:endCxn id="355" idx="2"/>
          </p:cNvCxnSpPr>
          <p:nvPr/>
        </p:nvCxnSpPr>
        <p:spPr>
          <a:xfrm flipH="1" rot="-5400000">
            <a:off x="3015805" y="3994497"/>
            <a:ext cx="734700" cy="793499"/>
          </a:xfrm>
          <a:prstGeom prst="curvedConnector2">
            <a:avLst/>
          </a:prstGeom>
          <a:noFill/>
          <a:ln cap="flat" cmpd="sng" w="9525">
            <a:solidFill>
              <a:srgbClr val="085684"/>
            </a:solidFill>
            <a:prstDash val="solid"/>
            <a:round/>
            <a:headEnd len="med" w="med" type="none"/>
            <a:tailEnd len="lg" w="lg" type="triangle"/>
          </a:ln>
        </p:spPr>
      </p:cxnSp>
      <p:sp>
        <p:nvSpPr>
          <p:cNvPr id="361" name="Shape 361"/>
          <p:cNvSpPr/>
          <p:nvPr/>
        </p:nvSpPr>
        <p:spPr>
          <a:xfrm>
            <a:off x="5636716" y="4190258"/>
            <a:ext cx="1127400" cy="1136400"/>
          </a:xfrm>
          <a:prstGeom prst="ellipse">
            <a:avLst/>
          </a:prstGeom>
          <a:noFill/>
          <a:ln cap="flat" cmpd="sng" w="95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262626"/>
              </a:buClr>
              <a:buSzPct val="25000"/>
              <a:buFont typeface="Arial"/>
              <a:buNone/>
            </a:pPr>
            <a:r>
              <a:rPr b="0" i="0" lang="en-US" sz="1000" u="none" cap="none" strike="noStrike">
                <a:solidFill>
                  <a:srgbClr val="262626"/>
                </a:solidFill>
                <a:latin typeface="Arial"/>
                <a:ea typeface="Arial"/>
                <a:cs typeface="Arial"/>
                <a:sym typeface="Arial"/>
              </a:rPr>
              <a:t>Icon StateAR</a:t>
            </a:r>
          </a:p>
        </p:txBody>
      </p:sp>
      <p:cxnSp>
        <p:nvCxnSpPr>
          <p:cNvPr id="362" name="Shape 362"/>
          <p:cNvCxnSpPr>
            <a:stCxn id="354" idx="7"/>
            <a:endCxn id="356" idx="1"/>
          </p:cNvCxnSpPr>
          <p:nvPr/>
        </p:nvCxnSpPr>
        <p:spPr>
          <a:xfrm flipH="1" rot="-5400000">
            <a:off x="5255701" y="1538448"/>
            <a:ext cx="600" cy="1091700"/>
          </a:xfrm>
          <a:prstGeom prst="curvedConnector3">
            <a:avLst>
              <a:gd fmla="val -65835631" name="adj1"/>
            </a:avLst>
          </a:prstGeom>
          <a:noFill/>
          <a:ln cap="flat" cmpd="sng" w="9525">
            <a:solidFill>
              <a:srgbClr val="085684"/>
            </a:solidFill>
            <a:prstDash val="solid"/>
            <a:round/>
            <a:headEnd len="med" w="med" type="none"/>
            <a:tailEnd len="lg" w="lg" type="triangle"/>
          </a:ln>
        </p:spPr>
      </p:cxnSp>
      <p:cxnSp>
        <p:nvCxnSpPr>
          <p:cNvPr id="363" name="Shape 363"/>
          <p:cNvCxnSpPr>
            <a:stCxn id="356" idx="3"/>
            <a:endCxn id="354" idx="5"/>
          </p:cNvCxnSpPr>
          <p:nvPr/>
        </p:nvCxnSpPr>
        <p:spPr>
          <a:xfrm rot="5400000">
            <a:off x="5255671" y="2342004"/>
            <a:ext cx="600" cy="1091700"/>
          </a:xfrm>
          <a:prstGeom prst="curvedConnector3">
            <a:avLst>
              <a:gd fmla="val 65835631" name="adj1"/>
            </a:avLst>
          </a:prstGeom>
          <a:noFill/>
          <a:ln cap="flat" cmpd="sng" w="9525">
            <a:solidFill>
              <a:srgbClr val="085684"/>
            </a:solidFill>
            <a:prstDash val="solid"/>
            <a:round/>
            <a:headEnd len="med" w="med" type="none"/>
            <a:tailEnd len="lg" w="lg" type="triangle"/>
          </a:ln>
        </p:spPr>
      </p:cxnSp>
      <p:cxnSp>
        <p:nvCxnSpPr>
          <p:cNvPr id="364" name="Shape 364"/>
          <p:cNvCxnSpPr>
            <a:stCxn id="355" idx="7"/>
            <a:endCxn id="361" idx="1"/>
          </p:cNvCxnSpPr>
          <p:nvPr/>
        </p:nvCxnSpPr>
        <p:spPr>
          <a:xfrm flipH="1" rot="-5400000">
            <a:off x="5271749" y="3827180"/>
            <a:ext cx="600" cy="1059600"/>
          </a:xfrm>
          <a:prstGeom prst="curvedConnector3">
            <a:avLst>
              <a:gd fmla="val -64777223" name="adj1"/>
            </a:avLst>
          </a:prstGeom>
          <a:noFill/>
          <a:ln cap="flat" cmpd="sng" w="9525">
            <a:solidFill>
              <a:srgbClr val="085684"/>
            </a:solidFill>
            <a:prstDash val="solid"/>
            <a:round/>
            <a:headEnd len="med" w="med" type="none"/>
            <a:tailEnd len="lg" w="lg" type="triangle"/>
          </a:ln>
        </p:spPr>
      </p:cxnSp>
      <p:cxnSp>
        <p:nvCxnSpPr>
          <p:cNvPr id="365" name="Shape 365"/>
          <p:cNvCxnSpPr>
            <a:stCxn id="361" idx="3"/>
            <a:endCxn id="355" idx="5"/>
          </p:cNvCxnSpPr>
          <p:nvPr/>
        </p:nvCxnSpPr>
        <p:spPr>
          <a:xfrm rot="5400000">
            <a:off x="5271719" y="4630737"/>
            <a:ext cx="600" cy="1059600"/>
          </a:xfrm>
          <a:prstGeom prst="curvedConnector3">
            <a:avLst>
              <a:gd fmla="val 64777223" name="adj1"/>
            </a:avLst>
          </a:prstGeom>
          <a:noFill/>
          <a:ln cap="flat" cmpd="sng" w="9525">
            <a:solidFill>
              <a:srgbClr val="085684"/>
            </a:solidFill>
            <a:prstDash val="solid"/>
            <a:round/>
            <a:headEnd len="med" w="med"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5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5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5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500"/>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500"/>
                                        <p:tgtEl>
                                          <p:spTgt spid="357"/>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5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5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5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5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5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5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5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500"/>
                                        <p:tgtEl>
                                          <p:spTgt spid="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